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28" name="PlaceHolder 2"/>
          <p:cNvSpPr>
            <a:spLocks noGrp="1"/>
          </p:cNvSpPr>
          <p:nvPr>
            <p:ph type="body"/>
          </p:nvPr>
        </p:nvSpPr>
        <p:spPr>
          <a:xfrm>
            <a:off x="504000" y="1326600"/>
            <a:ext cx="9071640" cy="1568160"/>
          </a:xfrm>
          <a:prstGeom prst="rect">
            <a:avLst/>
          </a:prstGeom>
        </p:spPr>
        <p:txBody>
          <a:bodyPr lIns="0" rIns="0" tIns="0" bIns="0">
            <a:normAutofit/>
          </a:bodyPr>
          <a:p>
            <a:endParaRPr b="0" lang="en-US" sz="3600" spc="-1" strike="noStrike">
              <a:latin typeface="Segoe UI"/>
            </a:endParaRPr>
          </a:p>
        </p:txBody>
      </p:sp>
      <p:sp>
        <p:nvSpPr>
          <p:cNvPr id="29" name="PlaceHolder 3"/>
          <p:cNvSpPr>
            <a:spLocks noGrp="1"/>
          </p:cNvSpPr>
          <p:nvPr>
            <p:ph type="body"/>
          </p:nvPr>
        </p:nvSpPr>
        <p:spPr>
          <a:xfrm>
            <a:off x="504000" y="3044160"/>
            <a:ext cx="907164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31" name="PlaceHolder 2"/>
          <p:cNvSpPr>
            <a:spLocks noGrp="1"/>
          </p:cNvSpPr>
          <p:nvPr>
            <p:ph type="body"/>
          </p:nvPr>
        </p:nvSpPr>
        <p:spPr>
          <a:xfrm>
            <a:off x="504000" y="1326600"/>
            <a:ext cx="4426920" cy="1568160"/>
          </a:xfrm>
          <a:prstGeom prst="rect">
            <a:avLst/>
          </a:prstGeom>
        </p:spPr>
        <p:txBody>
          <a:bodyPr lIns="0" rIns="0" tIns="0" bIns="0">
            <a:normAutofit/>
          </a:bodyPr>
          <a:p>
            <a:endParaRPr b="0" lang="en-US" sz="3600" spc="-1" strike="noStrike">
              <a:latin typeface="Segoe UI"/>
            </a:endParaRPr>
          </a:p>
        </p:txBody>
      </p:sp>
      <p:sp>
        <p:nvSpPr>
          <p:cNvPr id="32" name="PlaceHolder 3"/>
          <p:cNvSpPr>
            <a:spLocks noGrp="1"/>
          </p:cNvSpPr>
          <p:nvPr>
            <p:ph type="body"/>
          </p:nvPr>
        </p:nvSpPr>
        <p:spPr>
          <a:xfrm>
            <a:off x="5152680" y="1326600"/>
            <a:ext cx="4426920" cy="1568160"/>
          </a:xfrm>
          <a:prstGeom prst="rect">
            <a:avLst/>
          </a:prstGeom>
        </p:spPr>
        <p:txBody>
          <a:bodyPr lIns="0" rIns="0" tIns="0" bIns="0">
            <a:normAutofit/>
          </a:bodyPr>
          <a:p>
            <a:endParaRPr b="0" lang="en-US" sz="3600" spc="-1" strike="noStrike">
              <a:latin typeface="Segoe UI"/>
            </a:endParaRPr>
          </a:p>
        </p:txBody>
      </p:sp>
      <p:sp>
        <p:nvSpPr>
          <p:cNvPr id="33" name="PlaceHolder 4"/>
          <p:cNvSpPr>
            <a:spLocks noGrp="1"/>
          </p:cNvSpPr>
          <p:nvPr>
            <p:ph type="body"/>
          </p:nvPr>
        </p:nvSpPr>
        <p:spPr>
          <a:xfrm>
            <a:off x="504000" y="3044160"/>
            <a:ext cx="4426920" cy="1568160"/>
          </a:xfrm>
          <a:prstGeom prst="rect">
            <a:avLst/>
          </a:prstGeom>
        </p:spPr>
        <p:txBody>
          <a:bodyPr lIns="0" rIns="0" tIns="0" bIns="0">
            <a:normAutofit/>
          </a:bodyPr>
          <a:p>
            <a:endParaRPr b="0" lang="en-US" sz="3600" spc="-1" strike="noStrike">
              <a:latin typeface="Segoe UI"/>
            </a:endParaRPr>
          </a:p>
        </p:txBody>
      </p:sp>
      <p:sp>
        <p:nvSpPr>
          <p:cNvPr id="34" name="PlaceHolder 5"/>
          <p:cNvSpPr>
            <a:spLocks noGrp="1"/>
          </p:cNvSpPr>
          <p:nvPr>
            <p:ph type="body"/>
          </p:nvPr>
        </p:nvSpPr>
        <p:spPr>
          <a:xfrm>
            <a:off x="5152680" y="3044160"/>
            <a:ext cx="442692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36" name="PlaceHolder 2"/>
          <p:cNvSpPr>
            <a:spLocks noGrp="1"/>
          </p:cNvSpPr>
          <p:nvPr>
            <p:ph type="body"/>
          </p:nvPr>
        </p:nvSpPr>
        <p:spPr>
          <a:xfrm>
            <a:off x="504000" y="1326600"/>
            <a:ext cx="2920680" cy="1568160"/>
          </a:xfrm>
          <a:prstGeom prst="rect">
            <a:avLst/>
          </a:prstGeom>
        </p:spPr>
        <p:txBody>
          <a:bodyPr lIns="0" rIns="0" tIns="0" bIns="0">
            <a:normAutofit/>
          </a:bodyPr>
          <a:p>
            <a:endParaRPr b="0" lang="en-US" sz="3600" spc="-1" strike="noStrike">
              <a:latin typeface="Segoe UI"/>
            </a:endParaRPr>
          </a:p>
        </p:txBody>
      </p:sp>
      <p:sp>
        <p:nvSpPr>
          <p:cNvPr id="37" name="PlaceHolder 3"/>
          <p:cNvSpPr>
            <a:spLocks noGrp="1"/>
          </p:cNvSpPr>
          <p:nvPr>
            <p:ph type="body"/>
          </p:nvPr>
        </p:nvSpPr>
        <p:spPr>
          <a:xfrm>
            <a:off x="3571200" y="1326600"/>
            <a:ext cx="2920680" cy="1568160"/>
          </a:xfrm>
          <a:prstGeom prst="rect">
            <a:avLst/>
          </a:prstGeom>
        </p:spPr>
        <p:txBody>
          <a:bodyPr lIns="0" rIns="0" tIns="0" bIns="0">
            <a:normAutofit/>
          </a:bodyPr>
          <a:p>
            <a:endParaRPr b="0" lang="en-US" sz="3600" spc="-1" strike="noStrike">
              <a:latin typeface="Segoe UI"/>
            </a:endParaRPr>
          </a:p>
        </p:txBody>
      </p:sp>
      <p:sp>
        <p:nvSpPr>
          <p:cNvPr id="38" name="PlaceHolder 4"/>
          <p:cNvSpPr>
            <a:spLocks noGrp="1"/>
          </p:cNvSpPr>
          <p:nvPr>
            <p:ph type="body"/>
          </p:nvPr>
        </p:nvSpPr>
        <p:spPr>
          <a:xfrm>
            <a:off x="6638040" y="1326600"/>
            <a:ext cx="2920680" cy="1568160"/>
          </a:xfrm>
          <a:prstGeom prst="rect">
            <a:avLst/>
          </a:prstGeom>
        </p:spPr>
        <p:txBody>
          <a:bodyPr lIns="0" rIns="0" tIns="0" bIns="0">
            <a:normAutofit/>
          </a:bodyPr>
          <a:p>
            <a:endParaRPr b="0" lang="en-US" sz="3600" spc="-1" strike="noStrike">
              <a:latin typeface="Segoe UI"/>
            </a:endParaRPr>
          </a:p>
        </p:txBody>
      </p:sp>
      <p:sp>
        <p:nvSpPr>
          <p:cNvPr id="39" name="PlaceHolder 5"/>
          <p:cNvSpPr>
            <a:spLocks noGrp="1"/>
          </p:cNvSpPr>
          <p:nvPr>
            <p:ph type="body"/>
          </p:nvPr>
        </p:nvSpPr>
        <p:spPr>
          <a:xfrm>
            <a:off x="504000" y="3044160"/>
            <a:ext cx="2920680" cy="1568160"/>
          </a:xfrm>
          <a:prstGeom prst="rect">
            <a:avLst/>
          </a:prstGeom>
        </p:spPr>
        <p:txBody>
          <a:bodyPr lIns="0" rIns="0" tIns="0" bIns="0">
            <a:normAutofit/>
          </a:bodyPr>
          <a:p>
            <a:endParaRPr b="0" lang="en-US" sz="3600" spc="-1" strike="noStrike">
              <a:latin typeface="Segoe UI"/>
            </a:endParaRPr>
          </a:p>
        </p:txBody>
      </p:sp>
      <p:sp>
        <p:nvSpPr>
          <p:cNvPr id="40" name="PlaceHolder 6"/>
          <p:cNvSpPr>
            <a:spLocks noGrp="1"/>
          </p:cNvSpPr>
          <p:nvPr>
            <p:ph type="body"/>
          </p:nvPr>
        </p:nvSpPr>
        <p:spPr>
          <a:xfrm>
            <a:off x="3571200" y="3044160"/>
            <a:ext cx="2920680" cy="1568160"/>
          </a:xfrm>
          <a:prstGeom prst="rect">
            <a:avLst/>
          </a:prstGeom>
        </p:spPr>
        <p:txBody>
          <a:bodyPr lIns="0" rIns="0" tIns="0" bIns="0">
            <a:normAutofit/>
          </a:bodyPr>
          <a:p>
            <a:endParaRPr b="0" lang="en-US" sz="3600" spc="-1" strike="noStrike">
              <a:latin typeface="Segoe UI"/>
            </a:endParaRPr>
          </a:p>
        </p:txBody>
      </p:sp>
      <p:sp>
        <p:nvSpPr>
          <p:cNvPr id="41" name="PlaceHolder 7"/>
          <p:cNvSpPr>
            <a:spLocks noGrp="1"/>
          </p:cNvSpPr>
          <p:nvPr>
            <p:ph type="body"/>
          </p:nvPr>
        </p:nvSpPr>
        <p:spPr>
          <a:xfrm>
            <a:off x="6638040" y="3044160"/>
            <a:ext cx="292068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49"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51" name="PlaceHolder 2"/>
          <p:cNvSpPr>
            <a:spLocks noGrp="1"/>
          </p:cNvSpPr>
          <p:nvPr>
            <p:ph type="body"/>
          </p:nvPr>
        </p:nvSpPr>
        <p:spPr>
          <a:xfrm>
            <a:off x="504000" y="1326600"/>
            <a:ext cx="9071640" cy="328824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53" name="PlaceHolder 2"/>
          <p:cNvSpPr>
            <a:spLocks noGrp="1"/>
          </p:cNvSpPr>
          <p:nvPr>
            <p:ph type="body"/>
          </p:nvPr>
        </p:nvSpPr>
        <p:spPr>
          <a:xfrm>
            <a:off x="504000" y="1326600"/>
            <a:ext cx="4426920" cy="3288240"/>
          </a:xfrm>
          <a:prstGeom prst="rect">
            <a:avLst/>
          </a:prstGeom>
        </p:spPr>
        <p:txBody>
          <a:bodyPr lIns="0" rIns="0" tIns="0" bIns="0">
            <a:normAutofit/>
          </a:bodyPr>
          <a:p>
            <a:endParaRPr b="0" lang="en-US" sz="3600" spc="-1" strike="noStrike">
              <a:latin typeface="Segoe UI"/>
            </a:endParaRPr>
          </a:p>
        </p:txBody>
      </p:sp>
      <p:sp>
        <p:nvSpPr>
          <p:cNvPr id="54" name="PlaceHolder 3"/>
          <p:cNvSpPr>
            <a:spLocks noGrp="1"/>
          </p:cNvSpPr>
          <p:nvPr>
            <p:ph type="body"/>
          </p:nvPr>
        </p:nvSpPr>
        <p:spPr>
          <a:xfrm>
            <a:off x="5152680" y="1326600"/>
            <a:ext cx="4426920" cy="328824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504000" y="226080"/>
            <a:ext cx="9071640" cy="4388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58" name="PlaceHolder 2"/>
          <p:cNvSpPr>
            <a:spLocks noGrp="1"/>
          </p:cNvSpPr>
          <p:nvPr>
            <p:ph type="body"/>
          </p:nvPr>
        </p:nvSpPr>
        <p:spPr>
          <a:xfrm>
            <a:off x="504000" y="1326600"/>
            <a:ext cx="4426920" cy="1568160"/>
          </a:xfrm>
          <a:prstGeom prst="rect">
            <a:avLst/>
          </a:prstGeom>
        </p:spPr>
        <p:txBody>
          <a:bodyPr lIns="0" rIns="0" tIns="0" bIns="0">
            <a:normAutofit/>
          </a:bodyPr>
          <a:p>
            <a:endParaRPr b="0" lang="en-US" sz="3600" spc="-1" strike="noStrike">
              <a:latin typeface="Segoe UI"/>
            </a:endParaRPr>
          </a:p>
        </p:txBody>
      </p:sp>
      <p:sp>
        <p:nvSpPr>
          <p:cNvPr id="59" name="PlaceHolder 3"/>
          <p:cNvSpPr>
            <a:spLocks noGrp="1"/>
          </p:cNvSpPr>
          <p:nvPr>
            <p:ph type="body"/>
          </p:nvPr>
        </p:nvSpPr>
        <p:spPr>
          <a:xfrm>
            <a:off x="5152680" y="1326600"/>
            <a:ext cx="4426920" cy="3288240"/>
          </a:xfrm>
          <a:prstGeom prst="rect">
            <a:avLst/>
          </a:prstGeom>
        </p:spPr>
        <p:txBody>
          <a:bodyPr lIns="0" rIns="0" tIns="0" bIns="0">
            <a:normAutofit/>
          </a:bodyPr>
          <a:p>
            <a:endParaRPr b="0" lang="en-US" sz="3600" spc="-1" strike="noStrike">
              <a:latin typeface="Segoe UI"/>
            </a:endParaRPr>
          </a:p>
        </p:txBody>
      </p:sp>
      <p:sp>
        <p:nvSpPr>
          <p:cNvPr id="60" name="PlaceHolder 4"/>
          <p:cNvSpPr>
            <a:spLocks noGrp="1"/>
          </p:cNvSpPr>
          <p:nvPr>
            <p:ph type="body"/>
          </p:nvPr>
        </p:nvSpPr>
        <p:spPr>
          <a:xfrm>
            <a:off x="504000" y="3044160"/>
            <a:ext cx="442692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7" name="PlaceHolder 2"/>
          <p:cNvSpPr>
            <a:spLocks noGrp="1"/>
          </p:cNvSpPr>
          <p:nvPr>
            <p:ph type="subTitle"/>
          </p:nvPr>
        </p:nvSpPr>
        <p:spPr>
          <a:xfrm>
            <a:off x="504000" y="1326600"/>
            <a:ext cx="9071640" cy="32882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62" name="PlaceHolder 2"/>
          <p:cNvSpPr>
            <a:spLocks noGrp="1"/>
          </p:cNvSpPr>
          <p:nvPr>
            <p:ph type="body"/>
          </p:nvPr>
        </p:nvSpPr>
        <p:spPr>
          <a:xfrm>
            <a:off x="504000" y="1326600"/>
            <a:ext cx="4426920" cy="3288240"/>
          </a:xfrm>
          <a:prstGeom prst="rect">
            <a:avLst/>
          </a:prstGeom>
        </p:spPr>
        <p:txBody>
          <a:bodyPr lIns="0" rIns="0" tIns="0" bIns="0">
            <a:normAutofit/>
          </a:bodyPr>
          <a:p>
            <a:endParaRPr b="0" lang="en-US" sz="3600" spc="-1" strike="noStrike">
              <a:latin typeface="Segoe UI"/>
            </a:endParaRPr>
          </a:p>
        </p:txBody>
      </p:sp>
      <p:sp>
        <p:nvSpPr>
          <p:cNvPr id="63" name="PlaceHolder 3"/>
          <p:cNvSpPr>
            <a:spLocks noGrp="1"/>
          </p:cNvSpPr>
          <p:nvPr>
            <p:ph type="body"/>
          </p:nvPr>
        </p:nvSpPr>
        <p:spPr>
          <a:xfrm>
            <a:off x="5152680" y="1326600"/>
            <a:ext cx="4426920" cy="1568160"/>
          </a:xfrm>
          <a:prstGeom prst="rect">
            <a:avLst/>
          </a:prstGeom>
        </p:spPr>
        <p:txBody>
          <a:bodyPr lIns="0" rIns="0" tIns="0" bIns="0">
            <a:normAutofit/>
          </a:bodyPr>
          <a:p>
            <a:endParaRPr b="0" lang="en-US" sz="3600" spc="-1" strike="noStrike">
              <a:latin typeface="Segoe UI"/>
            </a:endParaRPr>
          </a:p>
        </p:txBody>
      </p:sp>
      <p:sp>
        <p:nvSpPr>
          <p:cNvPr id="64" name="PlaceHolder 4"/>
          <p:cNvSpPr>
            <a:spLocks noGrp="1"/>
          </p:cNvSpPr>
          <p:nvPr>
            <p:ph type="body"/>
          </p:nvPr>
        </p:nvSpPr>
        <p:spPr>
          <a:xfrm>
            <a:off x="5152680" y="3044160"/>
            <a:ext cx="442692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66" name="PlaceHolder 2"/>
          <p:cNvSpPr>
            <a:spLocks noGrp="1"/>
          </p:cNvSpPr>
          <p:nvPr>
            <p:ph type="body"/>
          </p:nvPr>
        </p:nvSpPr>
        <p:spPr>
          <a:xfrm>
            <a:off x="504000" y="1326600"/>
            <a:ext cx="4426920" cy="1568160"/>
          </a:xfrm>
          <a:prstGeom prst="rect">
            <a:avLst/>
          </a:prstGeom>
        </p:spPr>
        <p:txBody>
          <a:bodyPr lIns="0" rIns="0" tIns="0" bIns="0">
            <a:normAutofit/>
          </a:bodyPr>
          <a:p>
            <a:endParaRPr b="0" lang="en-US" sz="3600" spc="-1" strike="noStrike">
              <a:latin typeface="Segoe UI"/>
            </a:endParaRPr>
          </a:p>
        </p:txBody>
      </p:sp>
      <p:sp>
        <p:nvSpPr>
          <p:cNvPr id="67" name="PlaceHolder 3"/>
          <p:cNvSpPr>
            <a:spLocks noGrp="1"/>
          </p:cNvSpPr>
          <p:nvPr>
            <p:ph type="body"/>
          </p:nvPr>
        </p:nvSpPr>
        <p:spPr>
          <a:xfrm>
            <a:off x="5152680" y="1326600"/>
            <a:ext cx="4426920" cy="1568160"/>
          </a:xfrm>
          <a:prstGeom prst="rect">
            <a:avLst/>
          </a:prstGeom>
        </p:spPr>
        <p:txBody>
          <a:bodyPr lIns="0" rIns="0" tIns="0" bIns="0">
            <a:normAutofit/>
          </a:bodyPr>
          <a:p>
            <a:endParaRPr b="0" lang="en-US" sz="3600" spc="-1" strike="noStrike">
              <a:latin typeface="Segoe UI"/>
            </a:endParaRPr>
          </a:p>
        </p:txBody>
      </p:sp>
      <p:sp>
        <p:nvSpPr>
          <p:cNvPr id="68" name="PlaceHolder 4"/>
          <p:cNvSpPr>
            <a:spLocks noGrp="1"/>
          </p:cNvSpPr>
          <p:nvPr>
            <p:ph type="body"/>
          </p:nvPr>
        </p:nvSpPr>
        <p:spPr>
          <a:xfrm>
            <a:off x="504000" y="3044160"/>
            <a:ext cx="907164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70" name="PlaceHolder 2"/>
          <p:cNvSpPr>
            <a:spLocks noGrp="1"/>
          </p:cNvSpPr>
          <p:nvPr>
            <p:ph type="body"/>
          </p:nvPr>
        </p:nvSpPr>
        <p:spPr>
          <a:xfrm>
            <a:off x="504000" y="1326600"/>
            <a:ext cx="9071640" cy="1568160"/>
          </a:xfrm>
          <a:prstGeom prst="rect">
            <a:avLst/>
          </a:prstGeom>
        </p:spPr>
        <p:txBody>
          <a:bodyPr lIns="0" rIns="0" tIns="0" bIns="0">
            <a:normAutofit/>
          </a:bodyPr>
          <a:p>
            <a:endParaRPr b="0" lang="en-US" sz="3600" spc="-1" strike="noStrike">
              <a:latin typeface="Segoe UI"/>
            </a:endParaRPr>
          </a:p>
        </p:txBody>
      </p:sp>
      <p:sp>
        <p:nvSpPr>
          <p:cNvPr id="71" name="PlaceHolder 3"/>
          <p:cNvSpPr>
            <a:spLocks noGrp="1"/>
          </p:cNvSpPr>
          <p:nvPr>
            <p:ph type="body"/>
          </p:nvPr>
        </p:nvSpPr>
        <p:spPr>
          <a:xfrm>
            <a:off x="504000" y="3044160"/>
            <a:ext cx="907164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73" name="PlaceHolder 2"/>
          <p:cNvSpPr>
            <a:spLocks noGrp="1"/>
          </p:cNvSpPr>
          <p:nvPr>
            <p:ph type="body"/>
          </p:nvPr>
        </p:nvSpPr>
        <p:spPr>
          <a:xfrm>
            <a:off x="504000" y="1326600"/>
            <a:ext cx="4426920" cy="1568160"/>
          </a:xfrm>
          <a:prstGeom prst="rect">
            <a:avLst/>
          </a:prstGeom>
        </p:spPr>
        <p:txBody>
          <a:bodyPr lIns="0" rIns="0" tIns="0" bIns="0">
            <a:normAutofit/>
          </a:bodyPr>
          <a:p>
            <a:endParaRPr b="0" lang="en-US" sz="3600" spc="-1" strike="noStrike">
              <a:latin typeface="Segoe UI"/>
            </a:endParaRPr>
          </a:p>
        </p:txBody>
      </p:sp>
      <p:sp>
        <p:nvSpPr>
          <p:cNvPr id="74" name="PlaceHolder 3"/>
          <p:cNvSpPr>
            <a:spLocks noGrp="1"/>
          </p:cNvSpPr>
          <p:nvPr>
            <p:ph type="body"/>
          </p:nvPr>
        </p:nvSpPr>
        <p:spPr>
          <a:xfrm>
            <a:off x="5152680" y="1326600"/>
            <a:ext cx="4426920" cy="1568160"/>
          </a:xfrm>
          <a:prstGeom prst="rect">
            <a:avLst/>
          </a:prstGeom>
        </p:spPr>
        <p:txBody>
          <a:bodyPr lIns="0" rIns="0" tIns="0" bIns="0">
            <a:normAutofit/>
          </a:bodyPr>
          <a:p>
            <a:endParaRPr b="0" lang="en-US" sz="3600" spc="-1" strike="noStrike">
              <a:latin typeface="Segoe UI"/>
            </a:endParaRPr>
          </a:p>
        </p:txBody>
      </p:sp>
      <p:sp>
        <p:nvSpPr>
          <p:cNvPr id="75" name="PlaceHolder 4"/>
          <p:cNvSpPr>
            <a:spLocks noGrp="1"/>
          </p:cNvSpPr>
          <p:nvPr>
            <p:ph type="body"/>
          </p:nvPr>
        </p:nvSpPr>
        <p:spPr>
          <a:xfrm>
            <a:off x="504000" y="3044160"/>
            <a:ext cx="4426920" cy="1568160"/>
          </a:xfrm>
          <a:prstGeom prst="rect">
            <a:avLst/>
          </a:prstGeom>
        </p:spPr>
        <p:txBody>
          <a:bodyPr lIns="0" rIns="0" tIns="0" bIns="0">
            <a:normAutofit/>
          </a:bodyPr>
          <a:p>
            <a:endParaRPr b="0" lang="en-US" sz="3600" spc="-1" strike="noStrike">
              <a:latin typeface="Segoe UI"/>
            </a:endParaRPr>
          </a:p>
        </p:txBody>
      </p:sp>
      <p:sp>
        <p:nvSpPr>
          <p:cNvPr id="76" name="PlaceHolder 5"/>
          <p:cNvSpPr>
            <a:spLocks noGrp="1"/>
          </p:cNvSpPr>
          <p:nvPr>
            <p:ph type="body"/>
          </p:nvPr>
        </p:nvSpPr>
        <p:spPr>
          <a:xfrm>
            <a:off x="5152680" y="3044160"/>
            <a:ext cx="442692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78" name="PlaceHolder 2"/>
          <p:cNvSpPr>
            <a:spLocks noGrp="1"/>
          </p:cNvSpPr>
          <p:nvPr>
            <p:ph type="body"/>
          </p:nvPr>
        </p:nvSpPr>
        <p:spPr>
          <a:xfrm>
            <a:off x="504000" y="1326600"/>
            <a:ext cx="2920680" cy="1568160"/>
          </a:xfrm>
          <a:prstGeom prst="rect">
            <a:avLst/>
          </a:prstGeom>
        </p:spPr>
        <p:txBody>
          <a:bodyPr lIns="0" rIns="0" tIns="0" bIns="0">
            <a:normAutofit/>
          </a:bodyPr>
          <a:p>
            <a:endParaRPr b="0" lang="en-US" sz="3600" spc="-1" strike="noStrike">
              <a:latin typeface="Segoe UI"/>
            </a:endParaRPr>
          </a:p>
        </p:txBody>
      </p:sp>
      <p:sp>
        <p:nvSpPr>
          <p:cNvPr id="79" name="PlaceHolder 3"/>
          <p:cNvSpPr>
            <a:spLocks noGrp="1"/>
          </p:cNvSpPr>
          <p:nvPr>
            <p:ph type="body"/>
          </p:nvPr>
        </p:nvSpPr>
        <p:spPr>
          <a:xfrm>
            <a:off x="3571200" y="1326600"/>
            <a:ext cx="2920680" cy="1568160"/>
          </a:xfrm>
          <a:prstGeom prst="rect">
            <a:avLst/>
          </a:prstGeom>
        </p:spPr>
        <p:txBody>
          <a:bodyPr lIns="0" rIns="0" tIns="0" bIns="0">
            <a:normAutofit/>
          </a:bodyPr>
          <a:p>
            <a:endParaRPr b="0" lang="en-US" sz="3600" spc="-1" strike="noStrike">
              <a:latin typeface="Segoe UI"/>
            </a:endParaRPr>
          </a:p>
        </p:txBody>
      </p:sp>
      <p:sp>
        <p:nvSpPr>
          <p:cNvPr id="80" name="PlaceHolder 4"/>
          <p:cNvSpPr>
            <a:spLocks noGrp="1"/>
          </p:cNvSpPr>
          <p:nvPr>
            <p:ph type="body"/>
          </p:nvPr>
        </p:nvSpPr>
        <p:spPr>
          <a:xfrm>
            <a:off x="6638040" y="1326600"/>
            <a:ext cx="2920680" cy="1568160"/>
          </a:xfrm>
          <a:prstGeom prst="rect">
            <a:avLst/>
          </a:prstGeom>
        </p:spPr>
        <p:txBody>
          <a:bodyPr lIns="0" rIns="0" tIns="0" bIns="0">
            <a:normAutofit/>
          </a:bodyPr>
          <a:p>
            <a:endParaRPr b="0" lang="en-US" sz="3600" spc="-1" strike="noStrike">
              <a:latin typeface="Segoe UI"/>
            </a:endParaRPr>
          </a:p>
        </p:txBody>
      </p:sp>
      <p:sp>
        <p:nvSpPr>
          <p:cNvPr id="81" name="PlaceHolder 5"/>
          <p:cNvSpPr>
            <a:spLocks noGrp="1"/>
          </p:cNvSpPr>
          <p:nvPr>
            <p:ph type="body"/>
          </p:nvPr>
        </p:nvSpPr>
        <p:spPr>
          <a:xfrm>
            <a:off x="504000" y="3044160"/>
            <a:ext cx="2920680" cy="1568160"/>
          </a:xfrm>
          <a:prstGeom prst="rect">
            <a:avLst/>
          </a:prstGeom>
        </p:spPr>
        <p:txBody>
          <a:bodyPr lIns="0" rIns="0" tIns="0" bIns="0">
            <a:normAutofit/>
          </a:bodyPr>
          <a:p>
            <a:endParaRPr b="0" lang="en-US" sz="3600" spc="-1" strike="noStrike">
              <a:latin typeface="Segoe UI"/>
            </a:endParaRPr>
          </a:p>
        </p:txBody>
      </p:sp>
      <p:sp>
        <p:nvSpPr>
          <p:cNvPr id="82" name="PlaceHolder 6"/>
          <p:cNvSpPr>
            <a:spLocks noGrp="1"/>
          </p:cNvSpPr>
          <p:nvPr>
            <p:ph type="body"/>
          </p:nvPr>
        </p:nvSpPr>
        <p:spPr>
          <a:xfrm>
            <a:off x="3571200" y="3044160"/>
            <a:ext cx="2920680" cy="1568160"/>
          </a:xfrm>
          <a:prstGeom prst="rect">
            <a:avLst/>
          </a:prstGeom>
        </p:spPr>
        <p:txBody>
          <a:bodyPr lIns="0" rIns="0" tIns="0" bIns="0">
            <a:normAutofit/>
          </a:bodyPr>
          <a:p>
            <a:endParaRPr b="0" lang="en-US" sz="3600" spc="-1" strike="noStrike">
              <a:latin typeface="Segoe UI"/>
            </a:endParaRPr>
          </a:p>
        </p:txBody>
      </p:sp>
      <p:sp>
        <p:nvSpPr>
          <p:cNvPr id="83" name="PlaceHolder 7"/>
          <p:cNvSpPr>
            <a:spLocks noGrp="1"/>
          </p:cNvSpPr>
          <p:nvPr>
            <p:ph type="body"/>
          </p:nvPr>
        </p:nvSpPr>
        <p:spPr>
          <a:xfrm>
            <a:off x="6638040" y="3044160"/>
            <a:ext cx="292068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9" name="PlaceHolder 2"/>
          <p:cNvSpPr>
            <a:spLocks noGrp="1"/>
          </p:cNvSpPr>
          <p:nvPr>
            <p:ph type="body"/>
          </p:nvPr>
        </p:nvSpPr>
        <p:spPr>
          <a:xfrm>
            <a:off x="504000" y="1326600"/>
            <a:ext cx="9071640" cy="328824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11" name="PlaceHolder 2"/>
          <p:cNvSpPr>
            <a:spLocks noGrp="1"/>
          </p:cNvSpPr>
          <p:nvPr>
            <p:ph type="body"/>
          </p:nvPr>
        </p:nvSpPr>
        <p:spPr>
          <a:xfrm>
            <a:off x="504000" y="1326600"/>
            <a:ext cx="4426920" cy="3288240"/>
          </a:xfrm>
          <a:prstGeom prst="rect">
            <a:avLst/>
          </a:prstGeom>
        </p:spPr>
        <p:txBody>
          <a:bodyPr lIns="0" rIns="0" tIns="0" bIns="0">
            <a:normAutofit/>
          </a:bodyPr>
          <a:p>
            <a:endParaRPr b="0" lang="en-US" sz="3600" spc="-1" strike="noStrike">
              <a:latin typeface="Segoe UI"/>
            </a:endParaRPr>
          </a:p>
        </p:txBody>
      </p:sp>
      <p:sp>
        <p:nvSpPr>
          <p:cNvPr id="12" name="PlaceHolder 3"/>
          <p:cNvSpPr>
            <a:spLocks noGrp="1"/>
          </p:cNvSpPr>
          <p:nvPr>
            <p:ph type="body"/>
          </p:nvPr>
        </p:nvSpPr>
        <p:spPr>
          <a:xfrm>
            <a:off x="5152680" y="1326600"/>
            <a:ext cx="4426920" cy="328824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504000" y="226080"/>
            <a:ext cx="9071640" cy="4388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16" name="PlaceHolder 2"/>
          <p:cNvSpPr>
            <a:spLocks noGrp="1"/>
          </p:cNvSpPr>
          <p:nvPr>
            <p:ph type="body"/>
          </p:nvPr>
        </p:nvSpPr>
        <p:spPr>
          <a:xfrm>
            <a:off x="504000" y="1326600"/>
            <a:ext cx="4426920" cy="1568160"/>
          </a:xfrm>
          <a:prstGeom prst="rect">
            <a:avLst/>
          </a:prstGeom>
        </p:spPr>
        <p:txBody>
          <a:bodyPr lIns="0" rIns="0" tIns="0" bIns="0">
            <a:normAutofit/>
          </a:bodyPr>
          <a:p>
            <a:endParaRPr b="0" lang="en-US" sz="3600" spc="-1" strike="noStrike">
              <a:latin typeface="Segoe UI"/>
            </a:endParaRPr>
          </a:p>
        </p:txBody>
      </p:sp>
      <p:sp>
        <p:nvSpPr>
          <p:cNvPr id="17" name="PlaceHolder 3"/>
          <p:cNvSpPr>
            <a:spLocks noGrp="1"/>
          </p:cNvSpPr>
          <p:nvPr>
            <p:ph type="body"/>
          </p:nvPr>
        </p:nvSpPr>
        <p:spPr>
          <a:xfrm>
            <a:off x="5152680" y="1326600"/>
            <a:ext cx="4426920" cy="3288240"/>
          </a:xfrm>
          <a:prstGeom prst="rect">
            <a:avLst/>
          </a:prstGeom>
        </p:spPr>
        <p:txBody>
          <a:bodyPr lIns="0" rIns="0" tIns="0" bIns="0">
            <a:normAutofit/>
          </a:bodyPr>
          <a:p>
            <a:endParaRPr b="0" lang="en-US" sz="3600" spc="-1" strike="noStrike">
              <a:latin typeface="Segoe UI"/>
            </a:endParaRPr>
          </a:p>
        </p:txBody>
      </p:sp>
      <p:sp>
        <p:nvSpPr>
          <p:cNvPr id="18" name="PlaceHolder 4"/>
          <p:cNvSpPr>
            <a:spLocks noGrp="1"/>
          </p:cNvSpPr>
          <p:nvPr>
            <p:ph type="body"/>
          </p:nvPr>
        </p:nvSpPr>
        <p:spPr>
          <a:xfrm>
            <a:off x="504000" y="3044160"/>
            <a:ext cx="442692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20" name="PlaceHolder 2"/>
          <p:cNvSpPr>
            <a:spLocks noGrp="1"/>
          </p:cNvSpPr>
          <p:nvPr>
            <p:ph type="body"/>
          </p:nvPr>
        </p:nvSpPr>
        <p:spPr>
          <a:xfrm>
            <a:off x="504000" y="1326600"/>
            <a:ext cx="4426920" cy="3288240"/>
          </a:xfrm>
          <a:prstGeom prst="rect">
            <a:avLst/>
          </a:prstGeom>
        </p:spPr>
        <p:txBody>
          <a:bodyPr lIns="0" rIns="0" tIns="0" bIns="0">
            <a:normAutofit/>
          </a:bodyPr>
          <a:p>
            <a:endParaRPr b="0" lang="en-US" sz="3600" spc="-1" strike="noStrike">
              <a:latin typeface="Segoe UI"/>
            </a:endParaRPr>
          </a:p>
        </p:txBody>
      </p:sp>
      <p:sp>
        <p:nvSpPr>
          <p:cNvPr id="21" name="PlaceHolder 3"/>
          <p:cNvSpPr>
            <a:spLocks noGrp="1"/>
          </p:cNvSpPr>
          <p:nvPr>
            <p:ph type="body"/>
          </p:nvPr>
        </p:nvSpPr>
        <p:spPr>
          <a:xfrm>
            <a:off x="5152680" y="1326600"/>
            <a:ext cx="4426920" cy="1568160"/>
          </a:xfrm>
          <a:prstGeom prst="rect">
            <a:avLst/>
          </a:prstGeom>
        </p:spPr>
        <p:txBody>
          <a:bodyPr lIns="0" rIns="0" tIns="0" bIns="0">
            <a:normAutofit/>
          </a:bodyPr>
          <a:p>
            <a:endParaRPr b="0" lang="en-US" sz="3600" spc="-1" strike="noStrike">
              <a:latin typeface="Segoe UI"/>
            </a:endParaRPr>
          </a:p>
        </p:txBody>
      </p:sp>
      <p:sp>
        <p:nvSpPr>
          <p:cNvPr id="22" name="PlaceHolder 4"/>
          <p:cNvSpPr>
            <a:spLocks noGrp="1"/>
          </p:cNvSpPr>
          <p:nvPr>
            <p:ph type="body"/>
          </p:nvPr>
        </p:nvSpPr>
        <p:spPr>
          <a:xfrm>
            <a:off x="5152680" y="3044160"/>
            <a:ext cx="4426920" cy="1568160"/>
          </a:xfrm>
          <a:prstGeom prst="rect">
            <a:avLst/>
          </a:prstGeom>
        </p:spPr>
        <p:txBody>
          <a:bodyPr lIns="0" rIns="0" tIns="0" bIns="0">
            <a:normAutofit/>
          </a:bodyPr>
          <a:p>
            <a:endParaRPr b="0" lang="en-US" sz="3600" spc="-1" strike="noStrike">
              <a:latin typeface="Segoe UI"/>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504000" y="226080"/>
            <a:ext cx="9071640" cy="946440"/>
          </a:xfrm>
          <a:prstGeom prst="rect">
            <a:avLst/>
          </a:prstGeom>
        </p:spPr>
        <p:txBody>
          <a:bodyPr lIns="0" rIns="0" tIns="0" bIns="0" anchor="ctr">
            <a:noAutofit/>
          </a:bodyPr>
          <a:p>
            <a:pPr algn="ctr"/>
            <a:endParaRPr b="1" lang="en-US" sz="3600" spc="-1" strike="noStrike">
              <a:latin typeface="Segoe UI"/>
            </a:endParaRPr>
          </a:p>
        </p:txBody>
      </p:sp>
      <p:sp>
        <p:nvSpPr>
          <p:cNvPr id="24" name="PlaceHolder 2"/>
          <p:cNvSpPr>
            <a:spLocks noGrp="1"/>
          </p:cNvSpPr>
          <p:nvPr>
            <p:ph type="body"/>
          </p:nvPr>
        </p:nvSpPr>
        <p:spPr>
          <a:xfrm>
            <a:off x="504000" y="1326600"/>
            <a:ext cx="4426920" cy="1568160"/>
          </a:xfrm>
          <a:prstGeom prst="rect">
            <a:avLst/>
          </a:prstGeom>
        </p:spPr>
        <p:txBody>
          <a:bodyPr lIns="0" rIns="0" tIns="0" bIns="0">
            <a:normAutofit/>
          </a:bodyPr>
          <a:p>
            <a:endParaRPr b="0" lang="en-US" sz="3600" spc="-1" strike="noStrike">
              <a:latin typeface="Segoe UI"/>
            </a:endParaRPr>
          </a:p>
        </p:txBody>
      </p:sp>
      <p:sp>
        <p:nvSpPr>
          <p:cNvPr id="25" name="PlaceHolder 3"/>
          <p:cNvSpPr>
            <a:spLocks noGrp="1"/>
          </p:cNvSpPr>
          <p:nvPr>
            <p:ph type="body"/>
          </p:nvPr>
        </p:nvSpPr>
        <p:spPr>
          <a:xfrm>
            <a:off x="5152680" y="1326600"/>
            <a:ext cx="4426920" cy="1568160"/>
          </a:xfrm>
          <a:prstGeom prst="rect">
            <a:avLst/>
          </a:prstGeom>
        </p:spPr>
        <p:txBody>
          <a:bodyPr lIns="0" rIns="0" tIns="0" bIns="0">
            <a:normAutofit/>
          </a:bodyPr>
          <a:p>
            <a:endParaRPr b="0" lang="en-US" sz="3600" spc="-1" strike="noStrike">
              <a:latin typeface="Segoe UI"/>
            </a:endParaRPr>
          </a:p>
        </p:txBody>
      </p:sp>
      <p:sp>
        <p:nvSpPr>
          <p:cNvPr id="26" name="PlaceHolder 4"/>
          <p:cNvSpPr>
            <a:spLocks noGrp="1"/>
          </p:cNvSpPr>
          <p:nvPr>
            <p:ph type="body"/>
          </p:nvPr>
        </p:nvSpPr>
        <p:spPr>
          <a:xfrm>
            <a:off x="504000" y="3044160"/>
            <a:ext cx="9071640" cy="1568160"/>
          </a:xfrm>
          <a:prstGeom prst="rect">
            <a:avLst/>
          </a:prstGeom>
        </p:spPr>
        <p:txBody>
          <a:bodyPr lIns="0" rIns="0" tIns="0" bIns="0">
            <a:normAutofit/>
          </a:bodyPr>
          <a:p>
            <a:endParaRPr b="0" lang="en-US" sz="3600" spc="-1" strike="noStrike">
              <a:latin typeface="Segoe UI"/>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0" y="0"/>
            <a:ext cx="10079640" cy="5669640"/>
          </a:xfrm>
          <a:prstGeom prst="rect">
            <a:avLst/>
          </a:prstGeom>
          <a:ln>
            <a:noFill/>
          </a:ln>
        </p:spPr>
      </p:pic>
      <p:sp>
        <p:nvSpPr>
          <p:cNvPr id="1" name="PlaceHolder 1"/>
          <p:cNvSpPr>
            <a:spLocks noGrp="1"/>
          </p:cNvSpPr>
          <p:nvPr>
            <p:ph type="title"/>
          </p:nvPr>
        </p:nvSpPr>
        <p:spPr>
          <a:xfrm>
            <a:off x="504000" y="226080"/>
            <a:ext cx="9071640" cy="946440"/>
          </a:xfrm>
          <a:prstGeom prst="rect">
            <a:avLst/>
          </a:prstGeom>
        </p:spPr>
        <p:txBody>
          <a:bodyPr lIns="0" rIns="0" tIns="0" bIns="0" anchor="ctr">
            <a:noAutofit/>
          </a:bodyPr>
          <a:p>
            <a:pPr algn="ctr"/>
            <a:r>
              <a:rPr b="1" lang="en-US" sz="3600" spc="-1" strike="noStrike">
                <a:latin typeface="Segoe UI"/>
              </a:rPr>
              <a:t>Click to edit the title text format</a:t>
            </a:r>
            <a:endParaRPr b="1" lang="en-US" sz="3600" spc="-1" strike="noStrike">
              <a:latin typeface="Segoe UI"/>
            </a:endParaRPr>
          </a:p>
        </p:txBody>
      </p:sp>
      <p:sp>
        <p:nvSpPr>
          <p:cNvPr id="2" name="PlaceHolder 2"/>
          <p:cNvSpPr>
            <a:spLocks noGrp="1"/>
          </p:cNvSpPr>
          <p:nvPr>
            <p:ph type="body"/>
          </p:nvPr>
        </p:nvSpPr>
        <p:spPr>
          <a:xfrm>
            <a:off x="504000" y="1326600"/>
            <a:ext cx="9071640" cy="3288240"/>
          </a:xfrm>
          <a:prstGeom prst="rect">
            <a:avLst/>
          </a:prstGeom>
        </p:spPr>
        <p:txBody>
          <a:bodyPr lIns="0" rIns="0" tIns="0" bIns="0">
            <a:normAutofit/>
          </a:bodyPr>
          <a:p>
            <a:pPr marL="457200" indent="-457200">
              <a:spcBef>
                <a:spcPts val="1593"/>
              </a:spcBef>
              <a:buClr>
                <a:srgbClr val="000000"/>
              </a:buClr>
              <a:buSzPct val="45000"/>
              <a:buFont typeface="Wingdings" charset="2"/>
              <a:buChar char=""/>
            </a:pPr>
            <a:r>
              <a:rPr b="0" lang="en-US" sz="3600" spc="-1" strike="noStrike">
                <a:latin typeface="Segoe UI"/>
              </a:rPr>
              <a:t>Click to edit the outline text format</a:t>
            </a:r>
            <a:endParaRPr b="0" lang="en-US" sz="3600" spc="-1" strike="noStrike">
              <a:latin typeface="Segoe UI"/>
            </a:endParaRPr>
          </a:p>
          <a:p>
            <a:pPr lvl="1" marL="457200" indent="-457200">
              <a:spcBef>
                <a:spcPts val="1134"/>
              </a:spcBef>
              <a:buClr>
                <a:srgbClr val="000000"/>
              </a:buClr>
              <a:buSzPct val="75000"/>
              <a:buFont typeface="Symbol" charset="2"/>
              <a:buChar char=""/>
            </a:pPr>
            <a:r>
              <a:rPr b="0" lang="en-US" sz="2800" spc="-1" strike="noStrike">
                <a:latin typeface="Segoe UI"/>
              </a:rPr>
              <a:t>Second Outline Level</a:t>
            </a:r>
            <a:endParaRPr b="0" lang="en-US" sz="2800" spc="-1" strike="noStrike">
              <a:latin typeface="Segoe UI"/>
            </a:endParaRPr>
          </a:p>
          <a:p>
            <a:pPr lvl="2" marL="457200" indent="-457200">
              <a:spcBef>
                <a:spcPts val="850"/>
              </a:spcBef>
              <a:buClr>
                <a:srgbClr val="000000"/>
              </a:buClr>
              <a:buSzPct val="45000"/>
              <a:buFont typeface="Wingdings" charset="2"/>
              <a:buChar char=""/>
            </a:pPr>
            <a:r>
              <a:rPr b="0" lang="en-US" sz="2400" spc="-1" strike="noStrike">
                <a:latin typeface="Segoe UI"/>
              </a:rPr>
              <a:t>Third Outline Level</a:t>
            </a:r>
            <a:endParaRPr b="0" lang="en-US" sz="2400" spc="-1" strike="noStrike">
              <a:latin typeface="Segoe UI"/>
            </a:endParaRPr>
          </a:p>
          <a:p>
            <a:pPr lvl="3" marL="457200" indent="-457200">
              <a:spcBef>
                <a:spcPts val="567"/>
              </a:spcBef>
              <a:buClr>
                <a:srgbClr val="000000"/>
              </a:buClr>
              <a:buSzPct val="75000"/>
              <a:buFont typeface="Symbol" charset="2"/>
              <a:buChar char=""/>
            </a:pPr>
            <a:r>
              <a:rPr b="0" lang="en-US" sz="2000" spc="-1" strike="noStrike">
                <a:latin typeface="Segoe UI"/>
              </a:rPr>
              <a:t>Fourth Outline Level</a:t>
            </a:r>
            <a:endParaRPr b="0" lang="en-US" sz="2000" spc="-1" strike="noStrike">
              <a:latin typeface="Segoe UI"/>
            </a:endParaRPr>
          </a:p>
          <a:p>
            <a:pPr lvl="4" marL="457200" indent="-457200">
              <a:spcBef>
                <a:spcPts val="283"/>
              </a:spcBef>
              <a:buClr>
                <a:srgbClr val="000000"/>
              </a:buClr>
              <a:buSzPct val="45000"/>
              <a:buFont typeface="Wingdings" charset="2"/>
              <a:buChar char=""/>
            </a:pPr>
            <a:r>
              <a:rPr b="0" lang="en-US" sz="2000" spc="-1" strike="noStrike">
                <a:latin typeface="Segoe UI"/>
              </a:rPr>
              <a:t>Fifth Outline Level</a:t>
            </a:r>
            <a:endParaRPr b="0" lang="en-US" sz="2000" spc="-1" strike="noStrike">
              <a:latin typeface="Segoe UI"/>
            </a:endParaRPr>
          </a:p>
          <a:p>
            <a:pPr lvl="5" marL="457200" indent="-457200">
              <a:spcBef>
                <a:spcPts val="283"/>
              </a:spcBef>
              <a:buClr>
                <a:srgbClr val="000000"/>
              </a:buClr>
              <a:buSzPct val="45000"/>
              <a:buFont typeface="Wingdings" charset="2"/>
              <a:buChar char=""/>
            </a:pPr>
            <a:r>
              <a:rPr b="0" lang="en-US" sz="2000" spc="-1" strike="noStrike">
                <a:latin typeface="Segoe UI"/>
              </a:rPr>
              <a:t>Sixth Outline Level</a:t>
            </a:r>
            <a:endParaRPr b="0" lang="en-US" sz="2000" spc="-1" strike="noStrike">
              <a:latin typeface="Segoe UI"/>
            </a:endParaRPr>
          </a:p>
          <a:p>
            <a:pPr lvl="6" marL="457200" indent="-457200">
              <a:spcBef>
                <a:spcPts val="283"/>
              </a:spcBef>
              <a:buClr>
                <a:srgbClr val="000000"/>
              </a:buClr>
              <a:buSzPct val="45000"/>
              <a:buFont typeface="Wingdings" charset="2"/>
              <a:buChar char=""/>
            </a:pPr>
            <a:r>
              <a:rPr b="0" lang="en-US" sz="2000" spc="-1" strike="noStrike">
                <a:latin typeface="Segoe UI"/>
              </a:rPr>
              <a:t>Seventh Outline Level</a:t>
            </a:r>
            <a:endParaRPr b="0" lang="en-US" sz="2000" spc="-1" strike="noStrike">
              <a:latin typeface="Segoe UI"/>
            </a:endParaRPr>
          </a:p>
        </p:txBody>
      </p:sp>
      <p:sp>
        <p:nvSpPr>
          <p:cNvPr id="3" name="PlaceHolder 3"/>
          <p:cNvSpPr>
            <a:spLocks noGrp="1"/>
          </p:cNvSpPr>
          <p:nvPr>
            <p:ph type="dt"/>
          </p:nvPr>
        </p:nvSpPr>
        <p:spPr>
          <a:xfrm>
            <a:off x="504000" y="5165280"/>
            <a:ext cx="2348280" cy="390600"/>
          </a:xfrm>
          <a:prstGeom prst="rect">
            <a:avLst/>
          </a:prstGeom>
        </p:spPr>
        <p:txBody>
          <a:bodyPr lIns="0" rIns="0" tIns="0" bIns="0">
            <a:noAutofit/>
          </a:bodyPr>
          <a:p>
            <a:r>
              <a:rPr b="0" lang="en-US" sz="1400" spc="-1" strike="noStrike">
                <a:latin typeface="Times New Roman"/>
              </a:rPr>
              <a:t>&lt;date/time&gt;</a:t>
            </a:r>
            <a:endParaRPr b="0" lang="en-US" sz="1400" spc="-1" strike="noStrike">
              <a:latin typeface="Times New Roman"/>
            </a:endParaRPr>
          </a:p>
        </p:txBody>
      </p:sp>
      <p:sp>
        <p:nvSpPr>
          <p:cNvPr id="4" name="PlaceHolder 4"/>
          <p:cNvSpPr>
            <a:spLocks noGrp="1"/>
          </p:cNvSpPr>
          <p:nvPr>
            <p:ph type="ftr"/>
          </p:nvPr>
        </p:nvSpPr>
        <p:spPr>
          <a:xfrm>
            <a:off x="3447360" y="5165280"/>
            <a:ext cx="3195000" cy="390600"/>
          </a:xfrm>
          <a:prstGeom prst="rect">
            <a:avLst/>
          </a:prstGeom>
        </p:spPr>
        <p:txBody>
          <a:bodyPr lIns="0" rIns="0" tIns="0" bIns="0">
            <a:noAutofit/>
          </a:bodyPr>
          <a:p>
            <a:pPr algn="ctr"/>
            <a:r>
              <a:rPr b="0" lang="en-US" sz="1400" spc="-1" strike="noStrike">
                <a:latin typeface="Times New Roman"/>
              </a:rPr>
              <a:t>&lt;footer&gt;</a:t>
            </a:r>
            <a:endParaRPr b="0" lang="en-US" sz="1400" spc="-1" strike="noStrike">
              <a:latin typeface="Times New Roman"/>
            </a:endParaRPr>
          </a:p>
        </p:txBody>
      </p:sp>
      <p:sp>
        <p:nvSpPr>
          <p:cNvPr id="5" name="PlaceHolder 5"/>
          <p:cNvSpPr>
            <a:spLocks noGrp="1"/>
          </p:cNvSpPr>
          <p:nvPr>
            <p:ph type="sldNum"/>
          </p:nvPr>
        </p:nvSpPr>
        <p:spPr>
          <a:xfrm>
            <a:off x="7227360" y="5165280"/>
            <a:ext cx="2348280" cy="390600"/>
          </a:xfrm>
          <a:prstGeom prst="rect">
            <a:avLst/>
          </a:prstGeom>
        </p:spPr>
        <p:txBody>
          <a:bodyPr lIns="0" rIns="0" tIns="0" bIns="0">
            <a:noAutofit/>
          </a:bodyPr>
          <a:p>
            <a:pPr algn="r"/>
            <a:fld id="{8874E5BB-5D52-479A-9520-EDF722D32BEC}"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 descr=""/>
          <p:cNvPicPr/>
          <p:nvPr/>
        </p:nvPicPr>
        <p:blipFill>
          <a:blip r:embed="rId2"/>
          <a:stretch/>
        </p:blipFill>
        <p:spPr>
          <a:xfrm>
            <a:off x="360" y="0"/>
            <a:ext cx="10079640" cy="5669640"/>
          </a:xfrm>
          <a:prstGeom prst="rect">
            <a:avLst/>
          </a:prstGeom>
          <a:ln>
            <a:noFill/>
          </a:ln>
        </p:spPr>
      </p:pic>
      <p:sp>
        <p:nvSpPr>
          <p:cNvPr id="43" name="PlaceHolder 1"/>
          <p:cNvSpPr>
            <a:spLocks noGrp="1"/>
          </p:cNvSpPr>
          <p:nvPr>
            <p:ph type="title"/>
          </p:nvPr>
        </p:nvSpPr>
        <p:spPr>
          <a:xfrm>
            <a:off x="504000" y="226080"/>
            <a:ext cx="9071640" cy="946440"/>
          </a:xfrm>
          <a:prstGeom prst="rect">
            <a:avLst/>
          </a:prstGeom>
        </p:spPr>
        <p:txBody>
          <a:bodyPr lIns="0" rIns="0" tIns="0" bIns="0" anchor="ctr">
            <a:noAutofit/>
          </a:bodyPr>
          <a:p>
            <a:pPr algn="ctr"/>
            <a:r>
              <a:rPr b="1" lang="en-US" sz="4400" spc="-1" strike="noStrike">
                <a:latin typeface="Segoe UI"/>
              </a:rPr>
              <a:t>Click to edit the title text format</a:t>
            </a:r>
            <a:endParaRPr b="1" lang="en-US" sz="4400" spc="-1" strike="noStrike">
              <a:latin typeface="Segoe UI"/>
            </a:endParaRPr>
          </a:p>
        </p:txBody>
      </p:sp>
      <p:sp>
        <p:nvSpPr>
          <p:cNvPr id="44" name="PlaceHolder 2"/>
          <p:cNvSpPr>
            <a:spLocks noGrp="1"/>
          </p:cNvSpPr>
          <p:nvPr>
            <p:ph type="body"/>
          </p:nvPr>
        </p:nvSpPr>
        <p:spPr>
          <a:xfrm>
            <a:off x="504000" y="1326600"/>
            <a:ext cx="9071640" cy="32882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Segoe UI"/>
              </a:rPr>
              <a:t>Click to edit the outline text format</a:t>
            </a:r>
            <a:endParaRPr b="0" lang="en-US" sz="3200" spc="-1" strike="noStrike">
              <a:latin typeface="Segoe UI"/>
            </a:endParaRPr>
          </a:p>
          <a:p>
            <a:pPr lvl="1" marL="864000" indent="-324000">
              <a:spcBef>
                <a:spcPts val="1134"/>
              </a:spcBef>
              <a:buClr>
                <a:srgbClr val="000000"/>
              </a:buClr>
              <a:buSzPct val="75000"/>
              <a:buFont typeface="Symbol" charset="2"/>
              <a:buChar char=""/>
            </a:pPr>
            <a:r>
              <a:rPr b="0" lang="en-US" sz="2800" spc="-1" strike="noStrike">
                <a:latin typeface="Segoe UI"/>
              </a:rPr>
              <a:t>Second Outline Level</a:t>
            </a:r>
            <a:endParaRPr b="0" lang="en-US" sz="2800" spc="-1" strike="noStrike">
              <a:latin typeface="Segoe UI"/>
            </a:endParaRPr>
          </a:p>
          <a:p>
            <a:pPr lvl="2" marL="1296000" indent="-288000">
              <a:spcBef>
                <a:spcPts val="850"/>
              </a:spcBef>
              <a:buClr>
                <a:srgbClr val="000000"/>
              </a:buClr>
              <a:buSzPct val="45000"/>
              <a:buFont typeface="Wingdings" charset="2"/>
              <a:buChar char=""/>
            </a:pPr>
            <a:r>
              <a:rPr b="0" lang="en-US" sz="2400" spc="-1" strike="noStrike">
                <a:latin typeface="Segoe UI"/>
              </a:rPr>
              <a:t>Third Outline Level</a:t>
            </a:r>
            <a:endParaRPr b="0" lang="en-US" sz="2400" spc="-1" strike="noStrike">
              <a:latin typeface="Segoe UI"/>
            </a:endParaRPr>
          </a:p>
          <a:p>
            <a:pPr lvl="3" marL="1728000" indent="-216000">
              <a:spcBef>
                <a:spcPts val="567"/>
              </a:spcBef>
              <a:buClr>
                <a:srgbClr val="000000"/>
              </a:buClr>
              <a:buSzPct val="75000"/>
              <a:buFont typeface="Symbol" charset="2"/>
              <a:buChar char=""/>
            </a:pPr>
            <a:r>
              <a:rPr b="0" lang="en-US" sz="2000" spc="-1" strike="noStrike">
                <a:latin typeface="Segoe UI"/>
              </a:rPr>
              <a:t>Fourth Outline Level</a:t>
            </a:r>
            <a:endParaRPr b="0" lang="en-US" sz="2000" spc="-1" strike="noStrike">
              <a:latin typeface="Segoe UI"/>
            </a:endParaRPr>
          </a:p>
          <a:p>
            <a:pPr lvl="4" marL="2160000" indent="-216000">
              <a:spcBef>
                <a:spcPts val="283"/>
              </a:spcBef>
              <a:buClr>
                <a:srgbClr val="000000"/>
              </a:buClr>
              <a:buSzPct val="45000"/>
              <a:buFont typeface="Wingdings" charset="2"/>
              <a:buChar char=""/>
            </a:pPr>
            <a:r>
              <a:rPr b="0" lang="en-US" sz="2000" spc="-1" strike="noStrike">
                <a:latin typeface="Segoe UI"/>
              </a:rPr>
              <a:t>Fifth Outline Level</a:t>
            </a:r>
            <a:endParaRPr b="0" lang="en-US" sz="2000" spc="-1" strike="noStrike">
              <a:latin typeface="Segoe UI"/>
            </a:endParaRPr>
          </a:p>
          <a:p>
            <a:pPr lvl="5" marL="2592000" indent="-216000">
              <a:spcBef>
                <a:spcPts val="283"/>
              </a:spcBef>
              <a:buClr>
                <a:srgbClr val="000000"/>
              </a:buClr>
              <a:buSzPct val="45000"/>
              <a:buFont typeface="Wingdings" charset="2"/>
              <a:buChar char=""/>
            </a:pPr>
            <a:r>
              <a:rPr b="0" lang="en-US" sz="2000" spc="-1" strike="noStrike">
                <a:latin typeface="Segoe UI"/>
              </a:rPr>
              <a:t>Sixth Outline Level</a:t>
            </a:r>
            <a:endParaRPr b="0" lang="en-US" sz="2000" spc="-1" strike="noStrike">
              <a:latin typeface="Segoe UI"/>
            </a:endParaRPr>
          </a:p>
          <a:p>
            <a:pPr lvl="6" marL="3024000" indent="-216000">
              <a:spcBef>
                <a:spcPts val="283"/>
              </a:spcBef>
              <a:buClr>
                <a:srgbClr val="000000"/>
              </a:buClr>
              <a:buSzPct val="45000"/>
              <a:buFont typeface="Wingdings" charset="2"/>
              <a:buChar char=""/>
            </a:pPr>
            <a:r>
              <a:rPr b="0" lang="en-US" sz="2000" spc="-1" strike="noStrike">
                <a:latin typeface="Segoe UI"/>
              </a:rPr>
              <a:t>Seventh Outline Level</a:t>
            </a:r>
            <a:endParaRPr b="0" lang="en-US" sz="2000" spc="-1" strike="noStrike">
              <a:latin typeface="Segoe UI"/>
            </a:endParaRPr>
          </a:p>
        </p:txBody>
      </p:sp>
      <p:sp>
        <p:nvSpPr>
          <p:cNvPr id="45" name="PlaceHolder 3"/>
          <p:cNvSpPr>
            <a:spLocks noGrp="1"/>
          </p:cNvSpPr>
          <p:nvPr>
            <p:ph type="dt"/>
          </p:nvPr>
        </p:nvSpPr>
        <p:spPr>
          <a:xfrm>
            <a:off x="504000" y="5165280"/>
            <a:ext cx="2348280" cy="390600"/>
          </a:xfrm>
          <a:prstGeom prst="rect">
            <a:avLst/>
          </a:prstGeom>
        </p:spPr>
        <p:txBody>
          <a:bodyPr lIns="0" rIns="0" tIns="0" bIns="0">
            <a:noAutofit/>
          </a:bodyPr>
          <a:p>
            <a:r>
              <a:rPr b="0" lang="en-US" sz="1400" spc="-1" strike="noStrike">
                <a:latin typeface="Times New Roman"/>
              </a:rPr>
              <a:t>&lt;date/time&gt;</a:t>
            </a:r>
            <a:endParaRPr b="0" lang="en-US" sz="1400" spc="-1" strike="noStrike">
              <a:latin typeface="Times New Roman"/>
            </a:endParaRPr>
          </a:p>
        </p:txBody>
      </p:sp>
      <p:sp>
        <p:nvSpPr>
          <p:cNvPr id="46" name="PlaceHolder 4"/>
          <p:cNvSpPr>
            <a:spLocks noGrp="1"/>
          </p:cNvSpPr>
          <p:nvPr>
            <p:ph type="ftr"/>
          </p:nvPr>
        </p:nvSpPr>
        <p:spPr>
          <a:xfrm>
            <a:off x="3447360" y="5165280"/>
            <a:ext cx="3195000" cy="390600"/>
          </a:xfrm>
          <a:prstGeom prst="rect">
            <a:avLst/>
          </a:prstGeom>
        </p:spPr>
        <p:txBody>
          <a:bodyPr lIns="0" rIns="0" tIns="0" bIns="0">
            <a:noAutofit/>
          </a:bodyPr>
          <a:p>
            <a:pPr algn="ctr"/>
            <a:r>
              <a:rPr b="0" lang="en-US" sz="1400" spc="-1" strike="noStrike">
                <a:latin typeface="Times New Roman"/>
              </a:rPr>
              <a:t>&lt;footer&gt;</a:t>
            </a:r>
            <a:endParaRPr b="0" lang="en-US" sz="1400" spc="-1" strike="noStrike">
              <a:latin typeface="Times New Roman"/>
            </a:endParaRPr>
          </a:p>
        </p:txBody>
      </p:sp>
      <p:sp>
        <p:nvSpPr>
          <p:cNvPr id="47" name="PlaceHolder 5"/>
          <p:cNvSpPr>
            <a:spLocks noGrp="1"/>
          </p:cNvSpPr>
          <p:nvPr>
            <p:ph type="sldNum"/>
          </p:nvPr>
        </p:nvSpPr>
        <p:spPr>
          <a:xfrm>
            <a:off x="7227360" y="5165280"/>
            <a:ext cx="2348280" cy="390600"/>
          </a:xfrm>
          <a:prstGeom prst="rect">
            <a:avLst/>
          </a:prstGeom>
        </p:spPr>
        <p:txBody>
          <a:bodyPr lIns="0" rIns="0" tIns="0" bIns="0">
            <a:noAutofit/>
          </a:bodyPr>
          <a:p>
            <a:pPr algn="r"/>
            <a:fld id="{F375714C-3EF9-4EE5-9ECD-5E4CDA843208}"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TextShape 1"/>
          <p:cNvSpPr txBox="1"/>
          <p:nvPr/>
        </p:nvSpPr>
        <p:spPr>
          <a:xfrm>
            <a:off x="504000" y="226080"/>
            <a:ext cx="9071640" cy="946440"/>
          </a:xfrm>
          <a:prstGeom prst="rect">
            <a:avLst/>
          </a:prstGeom>
          <a:noFill/>
          <a:ln>
            <a:noFill/>
          </a:ln>
        </p:spPr>
        <p:txBody>
          <a:bodyPr lIns="0" rIns="0" tIns="0" bIns="0" anchor="ctr">
            <a:noAutofit/>
          </a:bodyPr>
          <a:p>
            <a:pPr algn="ctr"/>
            <a:endParaRPr b="1" lang="en-US" sz="3600" spc="-1" strike="noStrike">
              <a:latin typeface="Segoe UI"/>
            </a:endParaRPr>
          </a:p>
        </p:txBody>
      </p:sp>
      <p:sp>
        <p:nvSpPr>
          <p:cNvPr id="85" name="TextShape 2"/>
          <p:cNvSpPr txBox="1"/>
          <p:nvPr/>
        </p:nvSpPr>
        <p:spPr>
          <a:xfrm>
            <a:off x="504000" y="1326600"/>
            <a:ext cx="9071640" cy="3288240"/>
          </a:xfrm>
          <a:prstGeom prst="rect">
            <a:avLst/>
          </a:prstGeom>
          <a:noFill/>
          <a:ln>
            <a:noFill/>
          </a:ln>
        </p:spPr>
        <p:txBody>
          <a:bodyPr lIns="0" rIns="0" tIns="0" bIns="0" anchor="ctr">
            <a:noAutofit/>
          </a:bodyPr>
          <a:p>
            <a:pPr algn="ctr"/>
            <a:endParaRPr b="0" lang="en-US" sz="3200" spc="-1" strike="noStrike">
              <a:latin typeface="Arial"/>
            </a:endParaRPr>
          </a:p>
        </p:txBody>
      </p:sp>
      <p:pic>
        <p:nvPicPr>
          <p:cNvPr id="86" name="" descr=""/>
          <p:cNvPicPr/>
          <p:nvPr/>
        </p:nvPicPr>
        <p:blipFill>
          <a:blip r:embed="rId1"/>
          <a:stretch/>
        </p:blipFill>
        <p:spPr>
          <a:xfrm>
            <a:off x="360" y="720"/>
            <a:ext cx="10079640" cy="5669280"/>
          </a:xfrm>
          <a:prstGeom prst="rect">
            <a:avLst/>
          </a:prstGeom>
          <a:ln>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TextShape 1"/>
          <p:cNvSpPr txBox="1"/>
          <p:nvPr/>
        </p:nvSpPr>
        <p:spPr>
          <a:xfrm>
            <a:off x="504000" y="226080"/>
            <a:ext cx="9071640" cy="946440"/>
          </a:xfrm>
          <a:prstGeom prst="rect">
            <a:avLst/>
          </a:prstGeom>
          <a:noFill/>
          <a:ln>
            <a:noFill/>
          </a:ln>
        </p:spPr>
        <p:txBody>
          <a:bodyPr lIns="0" rIns="0" tIns="0" bIns="0" anchor="ctr">
            <a:noAutofit/>
          </a:bodyPr>
          <a:p>
            <a:pPr algn="ctr"/>
            <a:endParaRPr b="1" lang="en-US" sz="3600" spc="-1" strike="noStrike">
              <a:latin typeface="Segoe UI"/>
            </a:endParaRPr>
          </a:p>
        </p:txBody>
      </p:sp>
      <p:sp>
        <p:nvSpPr>
          <p:cNvPr id="107" name="TextShape 2"/>
          <p:cNvSpPr txBox="1"/>
          <p:nvPr/>
        </p:nvSpPr>
        <p:spPr>
          <a:xfrm>
            <a:off x="504000" y="226080"/>
            <a:ext cx="9071640" cy="5260320"/>
          </a:xfrm>
          <a:prstGeom prst="rect">
            <a:avLst/>
          </a:prstGeom>
          <a:noFill/>
          <a:ln>
            <a:noFill/>
          </a:ln>
        </p:spPr>
        <p:txBody>
          <a:bodyPr lIns="0" rIns="0" tIns="0" bIns="0">
            <a:normAutofit/>
          </a:bodyPr>
          <a:p>
            <a:r>
              <a:rPr b="0" lang="en-US" sz="3600" spc="-1" strike="noStrike" baseline="33000">
                <a:latin typeface="Segoe UI"/>
              </a:rPr>
              <a:t>8</a:t>
            </a:r>
            <a:r>
              <a:rPr b="0" lang="en-US" sz="3600" spc="-1" strike="noStrike">
                <a:latin typeface="Segoe UI"/>
              </a:rPr>
              <a:t> They do not know the way of peace,</a:t>
            </a:r>
            <a:br/>
            <a:r>
              <a:rPr b="0" lang="en-US" sz="3600" spc="-1" strike="noStrike">
                <a:latin typeface="Segoe UI"/>
              </a:rPr>
              <a:t>And there is no justice in their tracks;</a:t>
            </a:r>
            <a:br/>
            <a:r>
              <a:rPr b="0" lang="en-US" sz="3600" spc="-1" strike="noStrike">
                <a:latin typeface="Segoe UI"/>
              </a:rPr>
              <a:t>They have made their paths crooked,</a:t>
            </a:r>
            <a:br/>
            <a:r>
              <a:rPr b="0" lang="en-US" sz="3600" spc="-1" strike="noStrike">
                <a:latin typeface="Segoe UI"/>
              </a:rPr>
              <a:t>Whoever treads on them does not know peace.</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TextShape 1"/>
          <p:cNvSpPr txBox="1"/>
          <p:nvPr/>
        </p:nvSpPr>
        <p:spPr>
          <a:xfrm>
            <a:off x="504000" y="226080"/>
            <a:ext cx="9071640" cy="946440"/>
          </a:xfrm>
          <a:prstGeom prst="rect">
            <a:avLst/>
          </a:prstGeom>
          <a:noFill/>
          <a:ln>
            <a:noFill/>
          </a:ln>
        </p:spPr>
        <p:txBody>
          <a:bodyPr lIns="0" rIns="0" tIns="0" bIns="0" anchor="ctr">
            <a:noAutofit/>
          </a:bodyPr>
          <a:p>
            <a:pPr algn="ctr"/>
            <a:r>
              <a:rPr b="1" lang="en-US" sz="4400" spc="-1" strike="noStrike">
                <a:latin typeface="Segoe UI"/>
              </a:rPr>
              <a:t>3. God’s mercy is not earned</a:t>
            </a:r>
            <a:endParaRPr b="1" lang="en-US" sz="4400" spc="-1" strike="noStrike">
              <a:latin typeface="Segoe UI"/>
            </a:endParaRPr>
          </a:p>
        </p:txBody>
      </p:sp>
      <p:sp>
        <p:nvSpPr>
          <p:cNvPr id="109" name="TextShape 2"/>
          <p:cNvSpPr txBox="1"/>
          <p:nvPr/>
        </p:nvSpPr>
        <p:spPr>
          <a:xfrm>
            <a:off x="504000" y="1326600"/>
            <a:ext cx="9071640" cy="3288240"/>
          </a:xfrm>
          <a:prstGeom prst="rect">
            <a:avLst/>
          </a:prstGeom>
          <a:noFill/>
          <a:ln>
            <a:noFill/>
          </a:ln>
        </p:spPr>
        <p:txBody>
          <a:bodyPr lIns="0" rIns="0" tIns="0" bIns="0">
            <a:normAutofit/>
          </a:bodyPr>
          <a:p>
            <a:endParaRPr b="0" lang="en-US" sz="3200" spc="-1" strike="noStrike">
              <a:latin typeface="Segoe UI"/>
            </a:endParaRPr>
          </a:p>
        </p:txBody>
      </p:sp>
      <p:pic>
        <p:nvPicPr>
          <p:cNvPr id="110" name="" descr=""/>
          <p:cNvPicPr/>
          <p:nvPr/>
        </p:nvPicPr>
        <p:blipFill>
          <a:blip r:embed="rId1"/>
          <a:stretch/>
        </p:blipFill>
        <p:spPr>
          <a:xfrm>
            <a:off x="2377440" y="1112400"/>
            <a:ext cx="5443560" cy="5139720"/>
          </a:xfrm>
          <a:prstGeom prst="rect">
            <a:avLst/>
          </a:prstGeom>
          <a:ln>
            <a:noFill/>
          </a:ln>
        </p:spPr>
      </p:pic>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TextShape 1"/>
          <p:cNvSpPr txBox="1"/>
          <p:nvPr/>
        </p:nvSpPr>
        <p:spPr>
          <a:xfrm>
            <a:off x="504000" y="90720"/>
            <a:ext cx="9071640" cy="1217160"/>
          </a:xfrm>
          <a:prstGeom prst="rect">
            <a:avLst/>
          </a:prstGeom>
          <a:noFill/>
          <a:ln>
            <a:noFill/>
          </a:ln>
        </p:spPr>
        <p:txBody>
          <a:bodyPr lIns="0" rIns="0" tIns="0" bIns="0" anchor="ctr">
            <a:noAutofit/>
          </a:bodyPr>
          <a:p>
            <a:pPr algn="ctr"/>
            <a:r>
              <a:rPr b="1" lang="en-US" sz="3600" spc="-1" strike="noStrike">
                <a:latin typeface="Segoe UI"/>
              </a:rPr>
              <a:t>3. God’s mercy is not earned</a:t>
            </a:r>
            <a:br/>
            <a:r>
              <a:rPr b="0" lang="en-US" sz="3600" spc="-1" strike="noStrike">
                <a:latin typeface="Segoe UI"/>
              </a:rPr>
              <a:t>Romans 9:15-16</a:t>
            </a:r>
            <a:endParaRPr b="1" lang="en-US" sz="3600" spc="-1" strike="noStrike">
              <a:latin typeface="Segoe UI"/>
            </a:endParaRPr>
          </a:p>
        </p:txBody>
      </p:sp>
      <p:sp>
        <p:nvSpPr>
          <p:cNvPr id="112" name="TextShape 2"/>
          <p:cNvSpPr txBox="1"/>
          <p:nvPr/>
        </p:nvSpPr>
        <p:spPr>
          <a:xfrm>
            <a:off x="504000" y="1326600"/>
            <a:ext cx="9071640" cy="4068360"/>
          </a:xfrm>
          <a:prstGeom prst="rect">
            <a:avLst/>
          </a:prstGeom>
          <a:noFill/>
          <a:ln>
            <a:noFill/>
          </a:ln>
        </p:spPr>
        <p:txBody>
          <a:bodyPr lIns="0" rIns="0" tIns="0" bIns="0">
            <a:normAutofit/>
          </a:bodyPr>
          <a:p>
            <a:r>
              <a:rPr b="0" lang="en-US" sz="3600" spc="-1" strike="noStrike">
                <a:latin typeface="Segoe UI"/>
              </a:rPr>
              <a:t> </a:t>
            </a:r>
            <a:r>
              <a:rPr b="0" lang="en-US" sz="3600" spc="-1" strike="noStrike" baseline="33000">
                <a:latin typeface="Segoe UI"/>
              </a:rPr>
              <a:t>15</a:t>
            </a:r>
            <a:r>
              <a:rPr b="0" lang="en-US" sz="3600" spc="-1" strike="noStrike">
                <a:latin typeface="Segoe UI"/>
              </a:rPr>
              <a:t> For He says to Moses, “I will have mercy on whom I have mercy, and I will have compassion on whom I have compassion.”</a:t>
            </a:r>
            <a:endParaRPr b="0" lang="en-US" sz="3600" spc="-1" strike="noStrike">
              <a:latin typeface="Segoe UI"/>
            </a:endParaRPr>
          </a:p>
          <a:p>
            <a:r>
              <a:rPr b="0" lang="en-US" sz="3600" spc="-1" strike="noStrike" baseline="33000">
                <a:latin typeface="Segoe UI"/>
              </a:rPr>
              <a:t>16</a:t>
            </a:r>
            <a:r>
              <a:rPr b="0" lang="en-US" sz="3600" spc="-1" strike="noStrike">
                <a:latin typeface="Segoe UI"/>
              </a:rPr>
              <a:t> So then it does not depend on the man who wills or the man who runs, but on God who has mercy. </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7" name="" descr=""/>
          <p:cNvPicPr/>
          <p:nvPr/>
        </p:nvPicPr>
        <p:blipFill>
          <a:blip r:embed="rId1"/>
          <a:stretch/>
        </p:blipFill>
        <p:spPr>
          <a:xfrm>
            <a:off x="360" y="720"/>
            <a:ext cx="10079640" cy="5669280"/>
          </a:xfrm>
          <a:prstGeom prst="rect">
            <a:avLst/>
          </a:prstGeom>
          <a:ln>
            <a:noFill/>
          </a:ln>
        </p:spPr>
      </p:pic>
      <p:sp>
        <p:nvSpPr>
          <p:cNvPr id="88" name="TextShape 1"/>
          <p:cNvSpPr txBox="1"/>
          <p:nvPr/>
        </p:nvSpPr>
        <p:spPr>
          <a:xfrm>
            <a:off x="504000" y="3414960"/>
            <a:ext cx="9071640" cy="1217160"/>
          </a:xfrm>
          <a:prstGeom prst="rect">
            <a:avLst/>
          </a:prstGeom>
          <a:noFill/>
          <a:ln>
            <a:noFill/>
          </a:ln>
        </p:spPr>
        <p:txBody>
          <a:bodyPr lIns="0" rIns="0" tIns="0" bIns="0" anchor="ctr">
            <a:noAutofit/>
          </a:bodyPr>
          <a:p>
            <a:pPr algn="ctr"/>
            <a:r>
              <a:rPr b="1" lang="en-US" sz="3600" spc="-1" strike="noStrike">
                <a:latin typeface="Segoe UI"/>
              </a:rPr>
              <a:t>Run the Race </a:t>
            </a:r>
            <a:br/>
            <a:r>
              <a:rPr b="1" lang="en-US" sz="3600" spc="-1" strike="noStrike">
                <a:latin typeface="Segoe UI"/>
              </a:rPr>
              <a:t>God Has Set Before You</a:t>
            </a:r>
            <a:endParaRPr b="1" lang="en-US" sz="3600" spc="-1" strike="noStrike">
              <a:latin typeface="Segoe UI"/>
            </a:endParaRPr>
          </a:p>
        </p:txBody>
      </p:sp>
      <p:sp>
        <p:nvSpPr>
          <p:cNvPr id="89" name="TextShape 2"/>
          <p:cNvSpPr txBox="1"/>
          <p:nvPr/>
        </p:nvSpPr>
        <p:spPr>
          <a:xfrm>
            <a:off x="504000" y="4572000"/>
            <a:ext cx="9071640" cy="640080"/>
          </a:xfrm>
          <a:prstGeom prst="rect">
            <a:avLst/>
          </a:prstGeom>
          <a:noFill/>
          <a:ln>
            <a:noFill/>
          </a:ln>
        </p:spPr>
        <p:txBody>
          <a:bodyPr lIns="0" rIns="0" tIns="0" bIns="0" anchor="ctr">
            <a:noAutofit/>
          </a:bodyPr>
          <a:p>
            <a:pPr algn="ctr"/>
            <a:r>
              <a:rPr b="0" lang="en-US" sz="3200" spc="-1" strike="noStrike">
                <a:latin typeface="Arial"/>
              </a:rPr>
              <a:t>Ecclesiastes 9:11; Isaiah 59:1-8; Romans 9:15-16</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TextShape 1"/>
          <p:cNvSpPr txBox="1"/>
          <p:nvPr/>
        </p:nvSpPr>
        <p:spPr>
          <a:xfrm>
            <a:off x="504000" y="226080"/>
            <a:ext cx="9071640" cy="946440"/>
          </a:xfrm>
          <a:prstGeom prst="rect">
            <a:avLst/>
          </a:prstGeom>
          <a:noFill/>
          <a:ln>
            <a:noFill/>
          </a:ln>
        </p:spPr>
        <p:txBody>
          <a:bodyPr lIns="0" rIns="0" tIns="0" bIns="0" anchor="ctr">
            <a:noAutofit/>
          </a:bodyPr>
          <a:p>
            <a:pPr algn="ctr"/>
            <a:r>
              <a:rPr b="1" lang="en-US" sz="4400" spc="-1" strike="noStrike">
                <a:latin typeface="Segoe UI"/>
              </a:rPr>
              <a:t>1. Accept that life is unpredictable</a:t>
            </a:r>
            <a:endParaRPr b="1" lang="en-US" sz="4400" spc="-1" strike="noStrike">
              <a:latin typeface="Segoe UI"/>
            </a:endParaRPr>
          </a:p>
        </p:txBody>
      </p:sp>
      <p:sp>
        <p:nvSpPr>
          <p:cNvPr id="91" name="TextShape 2"/>
          <p:cNvSpPr txBox="1"/>
          <p:nvPr/>
        </p:nvSpPr>
        <p:spPr>
          <a:xfrm>
            <a:off x="504000" y="1326600"/>
            <a:ext cx="9071640" cy="3288240"/>
          </a:xfrm>
          <a:prstGeom prst="rect">
            <a:avLst/>
          </a:prstGeom>
          <a:noFill/>
          <a:ln>
            <a:noFill/>
          </a:ln>
        </p:spPr>
        <p:txBody>
          <a:bodyPr lIns="0" rIns="0" tIns="0" bIns="0">
            <a:normAutofit/>
          </a:bodyPr>
          <a:p>
            <a:endParaRPr b="0" lang="en-US" sz="3200" spc="-1" strike="noStrike">
              <a:latin typeface="Segoe UI"/>
            </a:endParaRPr>
          </a:p>
        </p:txBody>
      </p:sp>
      <p:pic>
        <p:nvPicPr>
          <p:cNvPr id="92" name="" descr=""/>
          <p:cNvPicPr/>
          <p:nvPr/>
        </p:nvPicPr>
        <p:blipFill>
          <a:blip r:embed="rId1"/>
          <a:stretch/>
        </p:blipFill>
        <p:spPr>
          <a:xfrm>
            <a:off x="1505160" y="1626840"/>
            <a:ext cx="6907320" cy="4316760"/>
          </a:xfrm>
          <a:prstGeom prst="rect">
            <a:avLst/>
          </a:prstGeom>
          <a:ln>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TextShape 1"/>
          <p:cNvSpPr txBox="1"/>
          <p:nvPr/>
        </p:nvSpPr>
        <p:spPr>
          <a:xfrm>
            <a:off x="504000" y="90720"/>
            <a:ext cx="9071640" cy="1217160"/>
          </a:xfrm>
          <a:prstGeom prst="rect">
            <a:avLst/>
          </a:prstGeom>
          <a:noFill/>
          <a:ln>
            <a:noFill/>
          </a:ln>
        </p:spPr>
        <p:txBody>
          <a:bodyPr lIns="0" rIns="0" tIns="0" bIns="0" anchor="ctr">
            <a:noAutofit/>
          </a:bodyPr>
          <a:p>
            <a:pPr algn="ctr"/>
            <a:r>
              <a:rPr b="1" lang="en-US" sz="3600" spc="-1" strike="noStrike">
                <a:latin typeface="Segoe UI"/>
              </a:rPr>
              <a:t>1. Accept that life is unpredictable</a:t>
            </a:r>
            <a:br/>
            <a:r>
              <a:rPr b="0" lang="en-US" sz="3600" spc="-1" strike="noStrike">
                <a:latin typeface="Segoe UI"/>
              </a:rPr>
              <a:t>Ecclesiastes 9:11</a:t>
            </a:r>
            <a:endParaRPr b="1" lang="en-US" sz="3600" spc="-1" strike="noStrike">
              <a:latin typeface="Segoe UI"/>
            </a:endParaRPr>
          </a:p>
        </p:txBody>
      </p:sp>
      <p:sp>
        <p:nvSpPr>
          <p:cNvPr id="94" name="TextShape 2"/>
          <p:cNvSpPr txBox="1"/>
          <p:nvPr/>
        </p:nvSpPr>
        <p:spPr>
          <a:xfrm>
            <a:off x="504000" y="1326600"/>
            <a:ext cx="9071640" cy="4068360"/>
          </a:xfrm>
          <a:prstGeom prst="rect">
            <a:avLst/>
          </a:prstGeom>
          <a:noFill/>
          <a:ln>
            <a:noFill/>
          </a:ln>
        </p:spPr>
        <p:txBody>
          <a:bodyPr lIns="0" rIns="0" tIns="0" bIns="0">
            <a:normAutofit/>
          </a:bodyPr>
          <a:p>
            <a:r>
              <a:rPr b="0" lang="en-US" sz="3600" spc="-1" strike="noStrike" baseline="33000">
                <a:latin typeface="Segoe UI"/>
              </a:rPr>
              <a:t>11</a:t>
            </a:r>
            <a:r>
              <a:rPr b="0" lang="en-US" sz="3600" spc="-1" strike="noStrike">
                <a:latin typeface="Segoe UI"/>
              </a:rPr>
              <a:t> I again saw under the sun that the race is not to the swift and the battle is not to the warriors, and neither is bread to the wise nor wealth to the discerning nor favor to men of ability; for time and chance overtake them all.</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TextShape 1"/>
          <p:cNvSpPr txBox="1"/>
          <p:nvPr/>
        </p:nvSpPr>
        <p:spPr>
          <a:xfrm>
            <a:off x="504000" y="226080"/>
            <a:ext cx="9071640" cy="946440"/>
          </a:xfrm>
          <a:prstGeom prst="rect">
            <a:avLst/>
          </a:prstGeom>
          <a:noFill/>
          <a:ln>
            <a:noFill/>
          </a:ln>
        </p:spPr>
        <p:txBody>
          <a:bodyPr lIns="0" rIns="0" tIns="0" bIns="0" anchor="ctr">
            <a:noAutofit/>
          </a:bodyPr>
          <a:p>
            <a:pPr algn="ctr"/>
            <a:r>
              <a:rPr b="1" lang="en-US" sz="4400" spc="-1" strike="noStrike">
                <a:latin typeface="Segoe UI"/>
              </a:rPr>
              <a:t>2. Stop running your sinful race</a:t>
            </a:r>
            <a:endParaRPr b="1" lang="en-US" sz="4400" spc="-1" strike="noStrike">
              <a:latin typeface="Segoe UI"/>
            </a:endParaRPr>
          </a:p>
        </p:txBody>
      </p:sp>
      <p:sp>
        <p:nvSpPr>
          <p:cNvPr id="96" name="TextShape 2"/>
          <p:cNvSpPr txBox="1"/>
          <p:nvPr/>
        </p:nvSpPr>
        <p:spPr>
          <a:xfrm>
            <a:off x="504000" y="1326600"/>
            <a:ext cx="9071640" cy="3288240"/>
          </a:xfrm>
          <a:prstGeom prst="rect">
            <a:avLst/>
          </a:prstGeom>
          <a:noFill/>
          <a:ln>
            <a:noFill/>
          </a:ln>
        </p:spPr>
        <p:txBody>
          <a:bodyPr lIns="0" rIns="0" tIns="0" bIns="0">
            <a:normAutofit/>
          </a:bodyPr>
          <a:p>
            <a:endParaRPr b="0" lang="en-US" sz="3200" spc="-1" strike="noStrike">
              <a:latin typeface="Segoe UI"/>
            </a:endParaRPr>
          </a:p>
        </p:txBody>
      </p:sp>
      <p:pic>
        <p:nvPicPr>
          <p:cNvPr id="97" name="" descr=""/>
          <p:cNvPicPr/>
          <p:nvPr/>
        </p:nvPicPr>
        <p:blipFill>
          <a:blip r:embed="rId1"/>
          <a:stretch/>
        </p:blipFill>
        <p:spPr>
          <a:xfrm>
            <a:off x="29880" y="1326600"/>
            <a:ext cx="7559640" cy="5669640"/>
          </a:xfrm>
          <a:prstGeom prst="rect">
            <a:avLst/>
          </a:prstGeom>
          <a:ln>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TextShape 1"/>
          <p:cNvSpPr txBox="1"/>
          <p:nvPr/>
        </p:nvSpPr>
        <p:spPr>
          <a:xfrm>
            <a:off x="504000" y="90720"/>
            <a:ext cx="9071640" cy="1217160"/>
          </a:xfrm>
          <a:prstGeom prst="rect">
            <a:avLst/>
          </a:prstGeom>
          <a:noFill/>
          <a:ln>
            <a:noFill/>
          </a:ln>
        </p:spPr>
        <p:txBody>
          <a:bodyPr lIns="0" rIns="0" tIns="0" bIns="0" anchor="ctr">
            <a:noAutofit/>
          </a:bodyPr>
          <a:p>
            <a:pPr algn="ctr"/>
            <a:r>
              <a:rPr b="1" lang="en-US" sz="3600" spc="-1" strike="noStrike">
                <a:latin typeface="Segoe UI"/>
              </a:rPr>
              <a:t>2. Stop running your sinful race</a:t>
            </a:r>
            <a:br/>
            <a:r>
              <a:rPr b="0" lang="en-US" sz="3600" spc="-1" strike="noStrike">
                <a:latin typeface="Segoe UI"/>
              </a:rPr>
              <a:t>Isaiah 59:1-8</a:t>
            </a:r>
            <a:endParaRPr b="1" lang="en-US" sz="3600" spc="-1" strike="noStrike">
              <a:latin typeface="Segoe UI"/>
            </a:endParaRPr>
          </a:p>
        </p:txBody>
      </p:sp>
      <p:sp>
        <p:nvSpPr>
          <p:cNvPr id="99" name="TextShape 2"/>
          <p:cNvSpPr txBox="1"/>
          <p:nvPr/>
        </p:nvSpPr>
        <p:spPr>
          <a:xfrm>
            <a:off x="504000" y="1326600"/>
            <a:ext cx="9071640" cy="4068360"/>
          </a:xfrm>
          <a:prstGeom prst="rect">
            <a:avLst/>
          </a:prstGeom>
          <a:noFill/>
          <a:ln>
            <a:noFill/>
          </a:ln>
        </p:spPr>
        <p:txBody>
          <a:bodyPr lIns="0" rIns="0" tIns="0" bIns="0">
            <a:normAutofit/>
          </a:bodyPr>
          <a:p>
            <a:r>
              <a:rPr b="0" lang="en-US" sz="3600" spc="-1" strike="noStrike" baseline="33000">
                <a:latin typeface="Segoe UI"/>
              </a:rPr>
              <a:t>1</a:t>
            </a:r>
            <a:r>
              <a:rPr b="0" lang="en-US" sz="3600" spc="-1" strike="noStrike">
                <a:latin typeface="Segoe UI"/>
              </a:rPr>
              <a:t> Behold, the Lord’s hand is not so short</a:t>
            </a:r>
            <a:br/>
            <a:r>
              <a:rPr b="0" lang="en-US" sz="3600" spc="-1" strike="noStrike">
                <a:latin typeface="Segoe UI"/>
              </a:rPr>
              <a:t>That it cannot save;</a:t>
            </a:r>
            <a:br/>
            <a:r>
              <a:rPr b="0" lang="en-US" sz="3600" spc="-1" strike="noStrike">
                <a:latin typeface="Segoe UI"/>
              </a:rPr>
              <a:t>Nor is His ear so dull</a:t>
            </a:r>
            <a:br/>
            <a:r>
              <a:rPr b="0" lang="en-US" sz="3600" spc="-1" strike="noStrike">
                <a:latin typeface="Segoe UI"/>
              </a:rPr>
              <a:t>That it cannot hear.</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TextShape 1"/>
          <p:cNvSpPr txBox="1"/>
          <p:nvPr/>
        </p:nvSpPr>
        <p:spPr>
          <a:xfrm>
            <a:off x="504000" y="226080"/>
            <a:ext cx="9071640" cy="946440"/>
          </a:xfrm>
          <a:prstGeom prst="rect">
            <a:avLst/>
          </a:prstGeom>
          <a:noFill/>
          <a:ln>
            <a:noFill/>
          </a:ln>
        </p:spPr>
        <p:txBody>
          <a:bodyPr lIns="0" rIns="0" tIns="0" bIns="0" anchor="ctr">
            <a:noAutofit/>
          </a:bodyPr>
          <a:p>
            <a:pPr algn="ctr"/>
            <a:endParaRPr b="1" lang="en-US" sz="3600" spc="-1" strike="noStrike">
              <a:latin typeface="Segoe UI"/>
            </a:endParaRPr>
          </a:p>
        </p:txBody>
      </p:sp>
      <p:sp>
        <p:nvSpPr>
          <p:cNvPr id="101" name="TextShape 2"/>
          <p:cNvSpPr txBox="1"/>
          <p:nvPr/>
        </p:nvSpPr>
        <p:spPr>
          <a:xfrm>
            <a:off x="504000" y="226080"/>
            <a:ext cx="9071640" cy="5168880"/>
          </a:xfrm>
          <a:prstGeom prst="rect">
            <a:avLst/>
          </a:prstGeom>
          <a:noFill/>
          <a:ln>
            <a:noFill/>
          </a:ln>
        </p:spPr>
        <p:txBody>
          <a:bodyPr lIns="0" rIns="0" tIns="0" bIns="0">
            <a:normAutofit/>
          </a:bodyPr>
          <a:p>
            <a:r>
              <a:rPr b="0" lang="en-US" sz="3600" spc="-1" strike="noStrike" baseline="33000">
                <a:latin typeface="Segoe UI"/>
              </a:rPr>
              <a:t>2</a:t>
            </a:r>
            <a:r>
              <a:rPr b="0" lang="en-US" sz="3600" spc="-1" strike="noStrike">
                <a:latin typeface="Segoe UI"/>
              </a:rPr>
              <a:t> But your iniquities have made a separation between you and your God,</a:t>
            </a:r>
            <a:br/>
            <a:r>
              <a:rPr b="0" lang="en-US" sz="3600" spc="-1" strike="noStrike">
                <a:latin typeface="Segoe UI"/>
              </a:rPr>
              <a:t>And your sins have hidden His face from you so that He does not hear.</a:t>
            </a:r>
            <a:endParaRPr b="0" lang="en-US" sz="3600" spc="-1" strike="noStrike">
              <a:latin typeface="Segoe UI"/>
            </a:endParaRPr>
          </a:p>
          <a:p>
            <a:r>
              <a:rPr b="0" lang="en-US" sz="3600" spc="-1" strike="noStrike" baseline="33000">
                <a:latin typeface="Segoe UI"/>
              </a:rPr>
              <a:t>3</a:t>
            </a:r>
            <a:r>
              <a:rPr b="0" lang="en-US" sz="3600" spc="-1" strike="noStrike">
                <a:latin typeface="Segoe UI"/>
              </a:rPr>
              <a:t> For your hands are defiled with blood</a:t>
            </a:r>
            <a:br/>
            <a:r>
              <a:rPr b="0" lang="en-US" sz="3600" spc="-1" strike="noStrike">
                <a:latin typeface="Segoe UI"/>
              </a:rPr>
              <a:t>And your fingers with iniquity;</a:t>
            </a:r>
            <a:br/>
            <a:r>
              <a:rPr b="0" lang="en-US" sz="3600" spc="-1" strike="noStrike">
                <a:latin typeface="Segoe UI"/>
              </a:rPr>
              <a:t>Your lips have spoken falsehood,</a:t>
            </a:r>
            <a:br/>
            <a:r>
              <a:rPr b="0" lang="en-US" sz="3600" spc="-1" strike="noStrike">
                <a:latin typeface="Segoe UI"/>
              </a:rPr>
              <a:t>Your tongue mutters wickedness.</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TextShape 1"/>
          <p:cNvSpPr txBox="1"/>
          <p:nvPr/>
        </p:nvSpPr>
        <p:spPr>
          <a:xfrm>
            <a:off x="504000" y="226080"/>
            <a:ext cx="9071640" cy="946440"/>
          </a:xfrm>
          <a:prstGeom prst="rect">
            <a:avLst/>
          </a:prstGeom>
          <a:noFill/>
          <a:ln>
            <a:noFill/>
          </a:ln>
        </p:spPr>
        <p:txBody>
          <a:bodyPr lIns="0" rIns="0" tIns="0" bIns="0" anchor="ctr">
            <a:noAutofit/>
          </a:bodyPr>
          <a:p>
            <a:pPr algn="ctr"/>
            <a:endParaRPr b="1" lang="en-US" sz="3600" spc="-1" strike="noStrike">
              <a:latin typeface="Segoe UI"/>
            </a:endParaRPr>
          </a:p>
        </p:txBody>
      </p:sp>
      <p:sp>
        <p:nvSpPr>
          <p:cNvPr id="103" name="TextShape 2"/>
          <p:cNvSpPr txBox="1"/>
          <p:nvPr/>
        </p:nvSpPr>
        <p:spPr>
          <a:xfrm>
            <a:off x="504000" y="226080"/>
            <a:ext cx="9071640" cy="5260320"/>
          </a:xfrm>
          <a:prstGeom prst="rect">
            <a:avLst/>
          </a:prstGeom>
          <a:noFill/>
          <a:ln>
            <a:noFill/>
          </a:ln>
        </p:spPr>
        <p:txBody>
          <a:bodyPr lIns="0" rIns="0" tIns="0" bIns="0">
            <a:normAutofit fontScale="88000"/>
          </a:bodyPr>
          <a:p>
            <a:r>
              <a:rPr b="0" lang="en-US" sz="3600" spc="-1" strike="noStrike" baseline="33000">
                <a:latin typeface="Segoe UI"/>
              </a:rPr>
              <a:t>4</a:t>
            </a:r>
            <a:r>
              <a:rPr b="0" lang="en-US" sz="3600" spc="-1" strike="noStrike">
                <a:latin typeface="Segoe UI"/>
              </a:rPr>
              <a:t> No one sues righteously and no one pleads honestly.</a:t>
            </a:r>
            <a:br/>
            <a:r>
              <a:rPr b="0" lang="en-US" sz="3600" spc="-1" strike="noStrike">
                <a:latin typeface="Segoe UI"/>
              </a:rPr>
              <a:t>They trust in confusion and speak lies;</a:t>
            </a:r>
            <a:br/>
            <a:r>
              <a:rPr b="0" lang="en-US" sz="3600" spc="-1" strike="noStrike">
                <a:latin typeface="Segoe UI"/>
              </a:rPr>
              <a:t>They conceive mischief and bring forth iniquity.</a:t>
            </a:r>
            <a:endParaRPr b="0" lang="en-US" sz="3600" spc="-1" strike="noStrike">
              <a:latin typeface="Segoe UI"/>
            </a:endParaRPr>
          </a:p>
          <a:p>
            <a:r>
              <a:rPr b="0" lang="en-US" sz="3600" spc="-1" strike="noStrike" baseline="33000">
                <a:latin typeface="Segoe UI"/>
              </a:rPr>
              <a:t>5</a:t>
            </a:r>
            <a:r>
              <a:rPr b="0" lang="en-US" sz="3600" spc="-1" strike="noStrike">
                <a:latin typeface="Segoe UI"/>
              </a:rPr>
              <a:t> They hatch adders’ eggs and weave the spider’s web;</a:t>
            </a:r>
            <a:br/>
            <a:r>
              <a:rPr b="0" lang="en-US" sz="3600" spc="-1" strike="noStrike">
                <a:latin typeface="Segoe UI"/>
              </a:rPr>
              <a:t>He who eats of their eggs dies,</a:t>
            </a:r>
            <a:br/>
            <a:r>
              <a:rPr b="0" lang="en-US" sz="3600" spc="-1" strike="noStrike">
                <a:latin typeface="Segoe UI"/>
              </a:rPr>
              <a:t>And from that which is crushed a snake breaks forth.</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TextShape 1"/>
          <p:cNvSpPr txBox="1"/>
          <p:nvPr/>
        </p:nvSpPr>
        <p:spPr>
          <a:xfrm>
            <a:off x="504000" y="226080"/>
            <a:ext cx="9071640" cy="946440"/>
          </a:xfrm>
          <a:prstGeom prst="rect">
            <a:avLst/>
          </a:prstGeom>
          <a:noFill/>
          <a:ln>
            <a:noFill/>
          </a:ln>
        </p:spPr>
        <p:txBody>
          <a:bodyPr lIns="0" rIns="0" tIns="0" bIns="0" anchor="ctr">
            <a:noAutofit/>
          </a:bodyPr>
          <a:p>
            <a:pPr algn="ctr"/>
            <a:endParaRPr b="1" lang="en-US" sz="3600" spc="-1" strike="noStrike">
              <a:latin typeface="Segoe UI"/>
            </a:endParaRPr>
          </a:p>
        </p:txBody>
      </p:sp>
      <p:sp>
        <p:nvSpPr>
          <p:cNvPr id="105" name="TextShape 2"/>
          <p:cNvSpPr txBox="1"/>
          <p:nvPr/>
        </p:nvSpPr>
        <p:spPr>
          <a:xfrm>
            <a:off x="504000" y="226080"/>
            <a:ext cx="9071640" cy="5260320"/>
          </a:xfrm>
          <a:prstGeom prst="rect">
            <a:avLst/>
          </a:prstGeom>
          <a:noFill/>
          <a:ln>
            <a:noFill/>
          </a:ln>
        </p:spPr>
        <p:txBody>
          <a:bodyPr lIns="0" rIns="0" tIns="0" bIns="0">
            <a:normAutofit fontScale="88000"/>
          </a:bodyPr>
          <a:p>
            <a:r>
              <a:rPr b="0" lang="en-US" sz="3600" spc="-1" strike="noStrike" baseline="33000">
                <a:latin typeface="Segoe UI"/>
              </a:rPr>
              <a:t>6</a:t>
            </a:r>
            <a:r>
              <a:rPr b="0" lang="en-US" sz="3600" spc="-1" strike="noStrike">
                <a:latin typeface="Segoe UI"/>
              </a:rPr>
              <a:t> Their webs will not become clothing,</a:t>
            </a:r>
            <a:br/>
            <a:r>
              <a:rPr b="0" lang="en-US" sz="3600" spc="-1" strike="noStrike">
                <a:latin typeface="Segoe UI"/>
              </a:rPr>
              <a:t>Nor will they cover themselves with their works;</a:t>
            </a:r>
            <a:br/>
            <a:r>
              <a:rPr b="0" lang="en-US" sz="3600" spc="-1" strike="noStrike">
                <a:latin typeface="Segoe UI"/>
              </a:rPr>
              <a:t>Their works are works of iniquity,</a:t>
            </a:r>
            <a:br/>
            <a:r>
              <a:rPr b="0" lang="en-US" sz="3600" spc="-1" strike="noStrike">
                <a:latin typeface="Segoe UI"/>
              </a:rPr>
              <a:t>And an act of violence is in their hands.</a:t>
            </a:r>
            <a:endParaRPr b="0" lang="en-US" sz="3600" spc="-1" strike="noStrike">
              <a:latin typeface="Segoe UI"/>
            </a:endParaRPr>
          </a:p>
          <a:p>
            <a:r>
              <a:rPr b="0" lang="en-US" sz="3600" spc="-1" strike="noStrike" baseline="33000">
                <a:latin typeface="Segoe UI"/>
              </a:rPr>
              <a:t>7</a:t>
            </a:r>
            <a:r>
              <a:rPr b="0" lang="en-US" sz="3600" spc="-1" strike="noStrike">
                <a:latin typeface="Segoe UI"/>
              </a:rPr>
              <a:t> Their feet run to evil,</a:t>
            </a:r>
            <a:br/>
            <a:r>
              <a:rPr b="0" lang="en-US" sz="3600" spc="-1" strike="noStrike">
                <a:latin typeface="Segoe UI"/>
              </a:rPr>
              <a:t>And they hasten to shed innocent blood;</a:t>
            </a:r>
            <a:br/>
            <a:r>
              <a:rPr b="0" lang="en-US" sz="3600" spc="-1" strike="noStrike">
                <a:latin typeface="Segoe UI"/>
              </a:rPr>
              <a:t>Their thoughts are thoughts of iniquity,</a:t>
            </a:r>
            <a:br/>
            <a:r>
              <a:rPr b="0" lang="en-US" sz="3600" spc="-1" strike="noStrike">
                <a:latin typeface="Segoe UI"/>
              </a:rPr>
              <a:t>Devastation and destruction are in their highways.</a:t>
            </a:r>
            <a:endParaRPr b="0" lang="en-US" sz="3600" spc="-1" strike="noStrike">
              <a:latin typeface="Segoe U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TotalTime>
  <Application>LibreOffice/6.4.5.2$Windows_X86_64 LibreOffice_project/a726b36747cf2001e06b58ad5db1aa3a9a1872d6</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2020-10-15T01:49:47Z</dcterms:created>
  <dc:creator>Drew Keller</dc:creator>
  <dc:description/>
  <dc:language>en-US</dc:language>
  <cp:lastModifiedBy>Drew Keller</cp:lastModifiedBy>
  <dcterms:modified xsi:type="dcterms:W3CDTF">2020-10-15T02:42:43Z</dcterms:modified>
  <cp:revision>4</cp:revision>
  <dc:subject/>
  <dc:title/>
</cp:coreProperties>
</file>