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2.png" ContentType="image/png"/>
  <Override PartName="/ppt/media/image4.jpeg" ContentType="image/jpeg"/>
  <Override PartName="/ppt/media/image3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360" y="720"/>
            <a:ext cx="10074240" cy="566388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2"/>
          <a:stretch/>
        </p:blipFill>
        <p:spPr>
          <a:xfrm>
            <a:off x="720" y="720"/>
            <a:ext cx="10074240" cy="566388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360" y="720"/>
            <a:ext cx="10074240" cy="5663880"/>
          </a:xfrm>
          <a:prstGeom prst="rect">
            <a:avLst/>
          </a:prstGeom>
          <a:ln w="0"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360" y="2251080"/>
            <a:ext cx="10074240" cy="9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457200" indent="-452160" algn="ctr">
              <a:lnSpc>
                <a:spcPct val="100000"/>
              </a:lnSpc>
              <a:tabLst>
                <a:tab algn="l" pos="0"/>
              </a:tabLst>
            </a:pPr>
            <a:r>
              <a:rPr b="1" lang="en-US" sz="4800" spc="-1" strike="noStrike">
                <a:solidFill>
                  <a:srgbClr val="ffffff"/>
                </a:solidFill>
                <a:latin typeface="UPBOLTERS"/>
                <a:ea typeface="Microsoft YaHei"/>
              </a:rPr>
              <a:t>The First Four Seals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457200" y="3205080"/>
            <a:ext cx="9066240" cy="67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457200" indent="-452160" algn="ctr">
              <a:lnSpc>
                <a:spcPct val="100000"/>
              </a:lnSpc>
              <a:tabLst>
                <a:tab algn="l" pos="0"/>
              </a:tabLst>
            </a:pPr>
            <a:r>
              <a:rPr b="1" lang="en-US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Revelation 6:1-8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82880" y="182880"/>
            <a:ext cx="3746520" cy="532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UPBOLTERS"/>
                <a:ea typeface="Microsoft YaHei"/>
              </a:rPr>
              <a:t>Laodicea </a:t>
            </a:r>
            <a:br/>
            <a:r>
              <a:rPr b="0" lang="en-US" sz="3600" spc="-1" strike="noStrike">
                <a:solidFill>
                  <a:srgbClr val="000000"/>
                </a:solidFill>
                <a:latin typeface="Arial"/>
                <a:ea typeface="Microsoft YaHei"/>
              </a:rPr>
              <a:t>(Rev 3:14-22)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10778400" cy="5646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504000" y="226080"/>
            <a:ext cx="9066240" cy="9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457200" indent="-452160" algn="ctr">
              <a:lnSpc>
                <a:spcPct val="100000"/>
              </a:lnSpc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UPBOLTERS"/>
                <a:ea typeface="DejaVu Sans"/>
              </a:rPr>
              <a:t>The first seal </a:t>
            </a: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(Rev 6:1-2)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504000" y="1188720"/>
            <a:ext cx="9066240" cy="429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57200" indent="-452160">
              <a:lnSpc>
                <a:spcPct val="100000"/>
              </a:lnSpc>
              <a:tabLst>
                <a:tab algn="l" pos="0"/>
              </a:tabLst>
            </a:pPr>
            <a:r>
              <a:rPr b="0" lang="en-US" sz="3600" spc="-1" strike="noStrike" baseline="33000">
                <a:solidFill>
                  <a:srgbClr val="ffffff"/>
                </a:solidFill>
                <a:latin typeface="Arial"/>
                <a:ea typeface="DejaVu Sans"/>
              </a:rPr>
              <a:t>1</a:t>
            </a:r>
            <a:r>
              <a:rPr b="0" lang="en-US" sz="3600" spc="-1" strike="noStrike">
                <a:solidFill>
                  <a:srgbClr val="ffffff"/>
                </a:solidFill>
                <a:latin typeface="Arial"/>
                <a:ea typeface="DejaVu Sans"/>
              </a:rPr>
              <a:t> Then I saw when the Lamb broke one of the seven seals, and I heard one of the four living creatures saying as with a voice of thunder, “Come!”</a:t>
            </a:r>
            <a:endParaRPr b="0" lang="en-US" sz="3600" spc="-1" strike="noStrike">
              <a:latin typeface="Arial"/>
            </a:endParaRPr>
          </a:p>
          <a:p>
            <a:pPr marL="457200" indent="-452160">
              <a:lnSpc>
                <a:spcPct val="100000"/>
              </a:lnSpc>
              <a:tabLst>
                <a:tab algn="l" pos="0"/>
              </a:tabLst>
            </a:pPr>
            <a:r>
              <a:rPr b="0" lang="en-US" sz="3600" spc="-1" strike="noStrike" baseline="33000">
                <a:solidFill>
                  <a:srgbClr val="ffffff"/>
                </a:solidFill>
                <a:latin typeface="Arial"/>
                <a:ea typeface="DejaVu Sans"/>
              </a:rPr>
              <a:t>2</a:t>
            </a:r>
            <a:r>
              <a:rPr b="0" lang="en-US" sz="3600" spc="-1" strike="noStrike">
                <a:solidFill>
                  <a:srgbClr val="ffffff"/>
                </a:solidFill>
                <a:latin typeface="Arial"/>
                <a:ea typeface="DejaVu Sans"/>
              </a:rPr>
              <a:t> I looked, and behold, a white horse, and the one who sat on it had a bow; and a crown was given to him, and he went out conquering and to conquer.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504000" y="226080"/>
            <a:ext cx="9066240" cy="9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457200" indent="-452160" algn="ctr">
              <a:lnSpc>
                <a:spcPct val="100000"/>
              </a:lnSpc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UPBOLTERS"/>
                <a:ea typeface="DejaVu Sans"/>
              </a:rPr>
              <a:t>The Second seal </a:t>
            </a: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(Rev 6:3-4)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504000" y="1188720"/>
            <a:ext cx="9066240" cy="429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57200" indent="-452160">
              <a:lnSpc>
                <a:spcPct val="100000"/>
              </a:lnSpc>
              <a:tabLst>
                <a:tab algn="l" pos="0"/>
              </a:tabLst>
            </a:pPr>
            <a:r>
              <a:rPr b="0" lang="en-US" sz="3600" spc="-1" strike="noStrike" baseline="33000">
                <a:solidFill>
                  <a:srgbClr val="ffffff"/>
                </a:solidFill>
                <a:latin typeface="Arial"/>
                <a:ea typeface="DejaVu Sans"/>
              </a:rPr>
              <a:t>3</a:t>
            </a:r>
            <a:r>
              <a:rPr b="0" lang="en-US" sz="3600" spc="-1" strike="noStrike">
                <a:solidFill>
                  <a:srgbClr val="ffffff"/>
                </a:solidFill>
                <a:latin typeface="Arial"/>
                <a:ea typeface="DejaVu Sans"/>
              </a:rPr>
              <a:t> When He broke the second seal, I heard the second living creature saying, “Come!”</a:t>
            </a:r>
            <a:endParaRPr b="0" lang="en-US" sz="3600" spc="-1" strike="noStrike">
              <a:latin typeface="Arial"/>
            </a:endParaRPr>
          </a:p>
          <a:p>
            <a:pPr marL="457200" indent="-452160">
              <a:lnSpc>
                <a:spcPct val="100000"/>
              </a:lnSpc>
              <a:tabLst>
                <a:tab algn="l" pos="0"/>
              </a:tabLst>
            </a:pPr>
            <a:r>
              <a:rPr b="0" lang="en-US" sz="3600" spc="-1" strike="noStrike" baseline="33000">
                <a:solidFill>
                  <a:srgbClr val="ffffff"/>
                </a:solidFill>
                <a:latin typeface="Arial"/>
                <a:ea typeface="DejaVu Sans"/>
              </a:rPr>
              <a:t>4</a:t>
            </a:r>
            <a:r>
              <a:rPr b="0" lang="en-US" sz="3600" spc="-1" strike="noStrike">
                <a:solidFill>
                  <a:srgbClr val="ffffff"/>
                </a:solidFill>
                <a:latin typeface="Arial"/>
                <a:ea typeface="DejaVu Sans"/>
              </a:rPr>
              <a:t> And another, a red horse, went out; and to him who sat on it, it was granted to take peace from the earth, and that people would kill one another; and a large sword was given to him.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504000" y="226080"/>
            <a:ext cx="9066240" cy="9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457200" indent="-452160" algn="ctr">
              <a:lnSpc>
                <a:spcPct val="100000"/>
              </a:lnSpc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UPBOLTERS"/>
                <a:ea typeface="DejaVu Sans"/>
              </a:rPr>
              <a:t>The third seal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182880" y="1554480"/>
            <a:ext cx="9687600" cy="37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57200" indent="-452160">
              <a:lnSpc>
                <a:spcPct val="100000"/>
              </a:lnSpc>
              <a:tabLst>
                <a:tab algn="l" pos="0"/>
              </a:tabLst>
            </a:pPr>
            <a:r>
              <a:rPr b="0" lang="en-US" sz="3600" spc="-1" strike="noStrike" baseline="33000">
                <a:solidFill>
                  <a:srgbClr val="ffffff"/>
                </a:solidFill>
                <a:latin typeface="Arial"/>
                <a:ea typeface="DejaVu Sans"/>
              </a:rPr>
              <a:t>5</a:t>
            </a:r>
            <a:r>
              <a:rPr b="0" lang="en-US" sz="3600" spc="-1" strike="noStrike">
                <a:solidFill>
                  <a:srgbClr val="ffffff"/>
                </a:solidFill>
                <a:latin typeface="Arial"/>
                <a:ea typeface="DejaVu Sans"/>
              </a:rPr>
              <a:t> When He broke the third seal, I heard the third living creature saying, “Come!” I looked, and behold, a black horse, and the one who sat on it had a pair of scales in his hand.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504000" y="226080"/>
            <a:ext cx="9066240" cy="9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2"/>
          <p:cNvSpPr/>
          <p:nvPr/>
        </p:nvSpPr>
        <p:spPr>
          <a:xfrm>
            <a:off x="504000" y="1371600"/>
            <a:ext cx="9066240" cy="410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57200" indent="-452160">
              <a:lnSpc>
                <a:spcPct val="100000"/>
              </a:lnSpc>
              <a:tabLst>
                <a:tab algn="l" pos="0"/>
              </a:tabLst>
            </a:pPr>
            <a:r>
              <a:rPr b="0" lang="en-US" sz="3600" spc="-1" strike="noStrike" baseline="33000">
                <a:solidFill>
                  <a:srgbClr val="ffffff"/>
                </a:solidFill>
                <a:latin typeface="Arial"/>
                <a:ea typeface="DejaVu Sans"/>
              </a:rPr>
              <a:t>6</a:t>
            </a:r>
            <a:r>
              <a:rPr b="0" lang="en-US" sz="3600" spc="-1" strike="noStrike">
                <a:solidFill>
                  <a:srgbClr val="ffffff"/>
                </a:solidFill>
                <a:latin typeface="Arial"/>
                <a:ea typeface="DejaVu Sans"/>
              </a:rPr>
              <a:t> And I heard something like a voice in the center of the four living creatures saying, “A quart of wheat for a denarius, and three quarts of barley for a denarius; and do not damage the oil and the wine.”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504000" y="226080"/>
            <a:ext cx="9066240" cy="9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457200" indent="-452160" algn="ctr">
              <a:lnSpc>
                <a:spcPct val="100000"/>
              </a:lnSpc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UPBOLTERS"/>
                <a:ea typeface="DejaVu Sans"/>
              </a:rPr>
              <a:t>The Fourth seal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182880" y="1645920"/>
            <a:ext cx="9687600" cy="393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57200" indent="-452160">
              <a:lnSpc>
                <a:spcPct val="100000"/>
              </a:lnSpc>
              <a:tabLst>
                <a:tab algn="l" pos="0"/>
              </a:tabLst>
            </a:pPr>
            <a:r>
              <a:rPr b="0" lang="en-US" sz="3600" spc="-1" strike="noStrike" baseline="33000">
                <a:solidFill>
                  <a:srgbClr val="ffffff"/>
                </a:solidFill>
                <a:latin typeface="Arial"/>
                <a:ea typeface="DejaVu Sans"/>
              </a:rPr>
              <a:t>7</a:t>
            </a:r>
            <a:r>
              <a:rPr b="0" lang="en-US" sz="3600" spc="-1" strike="noStrike">
                <a:solidFill>
                  <a:srgbClr val="ffffff"/>
                </a:solidFill>
                <a:latin typeface="Arial"/>
                <a:ea typeface="DejaVu Sans"/>
              </a:rPr>
              <a:t> When the Lamb broke the fourth seal, I heard the voice of the fourth living creature saying, “Come!” 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504000" y="226080"/>
            <a:ext cx="9066240" cy="9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2"/>
          <p:cNvSpPr/>
          <p:nvPr/>
        </p:nvSpPr>
        <p:spPr>
          <a:xfrm>
            <a:off x="504000" y="914400"/>
            <a:ext cx="9066240" cy="456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57200" indent="-452160">
              <a:lnSpc>
                <a:spcPct val="100000"/>
              </a:lnSpc>
              <a:tabLst>
                <a:tab algn="l" pos="0"/>
              </a:tabLst>
            </a:pPr>
            <a:r>
              <a:rPr b="0" lang="en-US" sz="3600" spc="-1" strike="noStrike" baseline="33000">
                <a:solidFill>
                  <a:srgbClr val="ffffff"/>
                </a:solidFill>
                <a:latin typeface="Arial"/>
                <a:ea typeface="DejaVu Sans"/>
              </a:rPr>
              <a:t>8</a:t>
            </a:r>
            <a:r>
              <a:rPr b="0" lang="en-US" sz="3600" spc="-1" strike="noStrike">
                <a:solidFill>
                  <a:srgbClr val="ffffff"/>
                </a:solidFill>
                <a:latin typeface="Arial"/>
                <a:ea typeface="DejaVu Sans"/>
              </a:rPr>
              <a:t> I looked, and behold, an ashen horse; and the one who sat on it had the name Death, and Hades was following with him. Authority was given to them over a fourth of the earth, to kill with sword, and famine, and plague, and by the wild animals of the earth.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2926</TotalTime>
  <Application>LibreOffice/7.0.3.1$Windows_X86_64 LibreOffice_project/d7547858d014d4cf69878db179d326fc3483e082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2020-12-25T17:29:24Z</dcterms:created>
  <dc:creator>Drew Keller</dc:creator>
  <dc:description/>
  <dc:language>en-US</dc:language>
  <cp:lastModifiedBy>Drew Keller</cp:lastModifiedBy>
  <dcterms:modified xsi:type="dcterms:W3CDTF">2021-04-16T00:51:31Z</dcterms:modified>
  <cp:revision>31</cp:revision>
  <dc:subject/>
  <dc:title/>
</cp:coreProperties>
</file>